
<file path=[Content_Types].xml><?xml version="1.0" encoding="utf-8"?>
<Types xmlns="http://schemas.openxmlformats.org/package/2006/content-types"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strictFirstAndLastChars="0" saveSubsetFonts="1">
  <p:sldMasterIdLst>
    <p:sldMasterId id="2147483659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</p:sldIdLst>
  <p:sldSz cy="6858000" cx="9144000"/>
  <p:notesSz cx="6648450" cy="9774225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tableStyles.xml><?xml version="1.0" encoding="utf-8"?>
<a:tblStyleLst xmlns:a="http://schemas.openxmlformats.org/drawingml/2006/main" xmlns:r="http://schemas.openxmlformats.org/officeDocument/2006/relationships" def="{60D3A754-9B1D-4C6A-B90B-649DBA8D81C8}">
  <a:tblStyle styleId="{60D3A754-9B1D-4C6A-B90B-649DBA8D81C8}" styleName="Table_0">
    <a:wholeTbl>
      <a:tcTxStyle>
        <a:font>
          <a:latin typeface="Arial"/>
          <a:ea typeface="Arial"/>
          <a:cs typeface="Arial"/>
        </a:font>
        <a:srgbClr val="000000"/>
      </a:tcTx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4.xml"/><Relationship Id="rId11" Type="http://schemas.openxmlformats.org/officeDocument/2006/relationships/slide" Target="slides/slide5.xml"/><Relationship Id="rId10" Type="http://schemas.openxmlformats.org/officeDocument/2006/relationships/slide" Target="slides/slide4.xml"/><Relationship Id="rId21" Type="http://schemas.openxmlformats.org/officeDocument/2006/relationships/slide" Target="slides/slide15.xml"/><Relationship Id="rId13" Type="http://schemas.openxmlformats.org/officeDocument/2006/relationships/slide" Target="slides/slide7.xml"/><Relationship Id="rId12" Type="http://schemas.openxmlformats.org/officeDocument/2006/relationships/slide" Target="slides/slide6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3.xml"/><Relationship Id="rId15" Type="http://schemas.openxmlformats.org/officeDocument/2006/relationships/slide" Target="slides/slide9.xml"/><Relationship Id="rId14" Type="http://schemas.openxmlformats.org/officeDocument/2006/relationships/slide" Target="slides/slide8.xml"/><Relationship Id="rId17" Type="http://schemas.openxmlformats.org/officeDocument/2006/relationships/slide" Target="slides/slide11.xml"/><Relationship Id="rId16" Type="http://schemas.openxmlformats.org/officeDocument/2006/relationships/slide" Target="slides/slide10.xml"/><Relationship Id="rId5" Type="http://schemas.openxmlformats.org/officeDocument/2006/relationships/slideMaster" Target="slideMasters/slideMaster1.xml"/><Relationship Id="rId19" Type="http://schemas.openxmlformats.org/officeDocument/2006/relationships/slide" Target="slides/slide13.xml"/><Relationship Id="rId6" Type="http://schemas.openxmlformats.org/officeDocument/2006/relationships/notesMaster" Target="notesMasters/notesMaster1.xml"/><Relationship Id="rId18" Type="http://schemas.openxmlformats.org/officeDocument/2006/relationships/slide" Target="slides/slide12.xml"/><Relationship Id="rId7" Type="http://schemas.openxmlformats.org/officeDocument/2006/relationships/slide" Target="slides/slide1.xml"/><Relationship Id="rId8" Type="http://schemas.openxmlformats.org/officeDocument/2006/relationships/slide" Target="slides/slide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000000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881312" cy="4905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765550" y="0"/>
            <a:ext cx="2881312" cy="4905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lv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1125537" y="1222375"/>
            <a:ext cx="4397375" cy="32988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65162" y="4703762"/>
            <a:ext cx="5318125" cy="3848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9283700"/>
            <a:ext cx="2881312" cy="4905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/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765550" y="9283700"/>
            <a:ext cx="2881312" cy="4905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:notes"/>
          <p:cNvSpPr/>
          <p:nvPr>
            <p:ph idx="2" type="sldImg"/>
          </p:nvPr>
        </p:nvSpPr>
        <p:spPr>
          <a:xfrm>
            <a:off x="1125537" y="1222375"/>
            <a:ext cx="4397375" cy="32988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524288"/>
            <a:headEnd len="sm" w="sm" type="none"/>
            <a:tailEnd len="sm" w="sm" type="none"/>
          </a:ln>
        </p:spPr>
      </p:sp>
      <p:sp>
        <p:nvSpPr>
          <p:cNvPr id="90" name="Google Shape;90;p1:notes"/>
          <p:cNvSpPr txBox="1"/>
          <p:nvPr>
            <p:ph idx="1" type="body"/>
          </p:nvPr>
        </p:nvSpPr>
        <p:spPr>
          <a:xfrm>
            <a:off x="665162" y="4703762"/>
            <a:ext cx="5318125" cy="3848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/>
          </a:p>
        </p:txBody>
      </p:sp>
      <p:sp>
        <p:nvSpPr>
          <p:cNvPr id="91" name="Google Shape;91;p1:notes"/>
          <p:cNvSpPr txBox="1"/>
          <p:nvPr/>
        </p:nvSpPr>
        <p:spPr>
          <a:xfrm>
            <a:off x="3765550" y="9283700"/>
            <a:ext cx="2881312" cy="4905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b="0" i="0" lang="en-US" sz="120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10:notes"/>
          <p:cNvSpPr txBox="1"/>
          <p:nvPr>
            <p:ph idx="1" type="body"/>
          </p:nvPr>
        </p:nvSpPr>
        <p:spPr>
          <a:xfrm>
            <a:off x="665162" y="4703762"/>
            <a:ext cx="5318125" cy="38481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3" name="Google Shape;173;p10:notes"/>
          <p:cNvSpPr/>
          <p:nvPr>
            <p:ph idx="2" type="sldImg"/>
          </p:nvPr>
        </p:nvSpPr>
        <p:spPr>
          <a:xfrm>
            <a:off x="1125537" y="1222375"/>
            <a:ext cx="4397375" cy="32988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11:notes"/>
          <p:cNvSpPr txBox="1"/>
          <p:nvPr>
            <p:ph idx="1" type="body"/>
          </p:nvPr>
        </p:nvSpPr>
        <p:spPr>
          <a:xfrm>
            <a:off x="665162" y="4703762"/>
            <a:ext cx="5318125" cy="38481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2" name="Google Shape;182;p11:notes"/>
          <p:cNvSpPr/>
          <p:nvPr>
            <p:ph idx="2" type="sldImg"/>
          </p:nvPr>
        </p:nvSpPr>
        <p:spPr>
          <a:xfrm>
            <a:off x="1125537" y="1222375"/>
            <a:ext cx="4397375" cy="32988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89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12:notes"/>
          <p:cNvSpPr txBox="1"/>
          <p:nvPr>
            <p:ph idx="1" type="body"/>
          </p:nvPr>
        </p:nvSpPr>
        <p:spPr>
          <a:xfrm>
            <a:off x="665162" y="4703762"/>
            <a:ext cx="5318125" cy="38481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1" name="Google Shape;191;p12:notes"/>
          <p:cNvSpPr/>
          <p:nvPr>
            <p:ph idx="2" type="sldImg"/>
          </p:nvPr>
        </p:nvSpPr>
        <p:spPr>
          <a:xfrm>
            <a:off x="1125537" y="1222375"/>
            <a:ext cx="4397375" cy="32988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98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g3ed7fe9b12_0_16:notes"/>
          <p:cNvSpPr txBox="1"/>
          <p:nvPr>
            <p:ph idx="1" type="body"/>
          </p:nvPr>
        </p:nvSpPr>
        <p:spPr>
          <a:xfrm>
            <a:off x="665162" y="4703762"/>
            <a:ext cx="5318100" cy="38481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0" name="Google Shape;200;g3ed7fe9b12_0_16:notes"/>
          <p:cNvSpPr/>
          <p:nvPr>
            <p:ph idx="2" type="sldImg"/>
          </p:nvPr>
        </p:nvSpPr>
        <p:spPr>
          <a:xfrm>
            <a:off x="1125537" y="1222375"/>
            <a:ext cx="4397400" cy="32988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07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p13:notes"/>
          <p:cNvSpPr txBox="1"/>
          <p:nvPr>
            <p:ph idx="1" type="body"/>
          </p:nvPr>
        </p:nvSpPr>
        <p:spPr>
          <a:xfrm>
            <a:off x="665162" y="4703762"/>
            <a:ext cx="5318125" cy="38481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9" name="Google Shape;209;p13:notes"/>
          <p:cNvSpPr/>
          <p:nvPr>
            <p:ph idx="2" type="sldImg"/>
          </p:nvPr>
        </p:nvSpPr>
        <p:spPr>
          <a:xfrm>
            <a:off x="1125537" y="1222375"/>
            <a:ext cx="4397375" cy="32988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15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16:notes"/>
          <p:cNvSpPr txBox="1"/>
          <p:nvPr>
            <p:ph idx="1" type="body"/>
          </p:nvPr>
        </p:nvSpPr>
        <p:spPr>
          <a:xfrm>
            <a:off x="665162" y="4703762"/>
            <a:ext cx="5318125" cy="38481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7" name="Google Shape;217;p16:notes"/>
          <p:cNvSpPr/>
          <p:nvPr>
            <p:ph idx="2" type="sldImg"/>
          </p:nvPr>
        </p:nvSpPr>
        <p:spPr>
          <a:xfrm>
            <a:off x="1125537" y="1222375"/>
            <a:ext cx="4397375" cy="32988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g3ed7fe9b12_0_0:notes"/>
          <p:cNvSpPr/>
          <p:nvPr>
            <p:ph idx="2" type="sldImg"/>
          </p:nvPr>
        </p:nvSpPr>
        <p:spPr>
          <a:xfrm>
            <a:off x="1125537" y="1222375"/>
            <a:ext cx="4397400" cy="32988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1" name="Google Shape;101;g3ed7fe9b12_0_0:notes"/>
          <p:cNvSpPr txBox="1"/>
          <p:nvPr>
            <p:ph idx="1" type="body"/>
          </p:nvPr>
        </p:nvSpPr>
        <p:spPr>
          <a:xfrm>
            <a:off x="665162" y="4703762"/>
            <a:ext cx="5318100" cy="38481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2" name="Google Shape;102;g3ed7fe9b12_0_0:notes"/>
          <p:cNvSpPr txBox="1"/>
          <p:nvPr>
            <p:ph idx="12" type="sldNum"/>
          </p:nvPr>
        </p:nvSpPr>
        <p:spPr>
          <a:xfrm>
            <a:off x="3765550" y="9283700"/>
            <a:ext cx="2881200" cy="4905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en-US"/>
              <a:t>‹#›</a:t>
            </a:fld>
            <a:endParaRPr sz="140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g3ed7fe9b12_0_7:notes"/>
          <p:cNvSpPr txBox="1"/>
          <p:nvPr>
            <p:ph idx="1" type="body"/>
          </p:nvPr>
        </p:nvSpPr>
        <p:spPr>
          <a:xfrm>
            <a:off x="665162" y="4703762"/>
            <a:ext cx="5318100" cy="38481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9" name="Google Shape;109;g3ed7fe9b12_0_7:notes"/>
          <p:cNvSpPr/>
          <p:nvPr>
            <p:ph idx="2" type="sldImg"/>
          </p:nvPr>
        </p:nvSpPr>
        <p:spPr>
          <a:xfrm>
            <a:off x="1125537" y="1222375"/>
            <a:ext cx="4397400" cy="32988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2:notes"/>
          <p:cNvSpPr txBox="1"/>
          <p:nvPr>
            <p:ph idx="1" type="body"/>
          </p:nvPr>
        </p:nvSpPr>
        <p:spPr>
          <a:xfrm>
            <a:off x="665162" y="4703762"/>
            <a:ext cx="5318125" cy="38481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8" name="Google Shape;118;p2:notes"/>
          <p:cNvSpPr/>
          <p:nvPr>
            <p:ph idx="2" type="sldImg"/>
          </p:nvPr>
        </p:nvSpPr>
        <p:spPr>
          <a:xfrm>
            <a:off x="1125537" y="1222375"/>
            <a:ext cx="4397375" cy="32988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4:notes"/>
          <p:cNvSpPr txBox="1"/>
          <p:nvPr>
            <p:ph idx="1" type="body"/>
          </p:nvPr>
        </p:nvSpPr>
        <p:spPr>
          <a:xfrm>
            <a:off x="665162" y="4703762"/>
            <a:ext cx="5318125" cy="38481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7" name="Google Shape;127;p4:notes"/>
          <p:cNvSpPr/>
          <p:nvPr>
            <p:ph idx="2" type="sldImg"/>
          </p:nvPr>
        </p:nvSpPr>
        <p:spPr>
          <a:xfrm>
            <a:off x="1125537" y="1222375"/>
            <a:ext cx="4397375" cy="32988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5:notes"/>
          <p:cNvSpPr txBox="1"/>
          <p:nvPr>
            <p:ph idx="1" type="body"/>
          </p:nvPr>
        </p:nvSpPr>
        <p:spPr>
          <a:xfrm>
            <a:off x="665162" y="4703762"/>
            <a:ext cx="5318125" cy="38481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6" name="Google Shape;136;p5:notes"/>
          <p:cNvSpPr/>
          <p:nvPr>
            <p:ph idx="2" type="sldImg"/>
          </p:nvPr>
        </p:nvSpPr>
        <p:spPr>
          <a:xfrm>
            <a:off x="1125537" y="1222375"/>
            <a:ext cx="4397375" cy="32988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6:notes"/>
          <p:cNvSpPr txBox="1"/>
          <p:nvPr>
            <p:ph idx="1" type="body"/>
          </p:nvPr>
        </p:nvSpPr>
        <p:spPr>
          <a:xfrm>
            <a:off x="665162" y="4703762"/>
            <a:ext cx="5318125" cy="38481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5" name="Google Shape;145;p6:notes"/>
          <p:cNvSpPr/>
          <p:nvPr>
            <p:ph idx="2" type="sldImg"/>
          </p:nvPr>
        </p:nvSpPr>
        <p:spPr>
          <a:xfrm>
            <a:off x="1125537" y="1222375"/>
            <a:ext cx="4397375" cy="32988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7:notes"/>
          <p:cNvSpPr txBox="1"/>
          <p:nvPr>
            <p:ph idx="1" type="body"/>
          </p:nvPr>
        </p:nvSpPr>
        <p:spPr>
          <a:xfrm>
            <a:off x="665162" y="4703762"/>
            <a:ext cx="5318125" cy="38481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5" name="Google Shape;155;p7:notes"/>
          <p:cNvSpPr/>
          <p:nvPr>
            <p:ph idx="2" type="sldImg"/>
          </p:nvPr>
        </p:nvSpPr>
        <p:spPr>
          <a:xfrm>
            <a:off x="1125537" y="1222375"/>
            <a:ext cx="4397375" cy="32988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9:notes"/>
          <p:cNvSpPr txBox="1"/>
          <p:nvPr>
            <p:ph idx="1" type="body"/>
          </p:nvPr>
        </p:nvSpPr>
        <p:spPr>
          <a:xfrm>
            <a:off x="665162" y="4703762"/>
            <a:ext cx="5318125" cy="38481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4" name="Google Shape;164;p9:notes"/>
          <p:cNvSpPr/>
          <p:nvPr>
            <p:ph idx="2" type="sldImg"/>
          </p:nvPr>
        </p:nvSpPr>
        <p:spPr>
          <a:xfrm>
            <a:off x="1125537" y="1222375"/>
            <a:ext cx="4397375" cy="32988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2"/>
          <p:cNvSpPr txBox="1"/>
          <p:nvPr>
            <p:ph type="title"/>
          </p:nvPr>
        </p:nvSpPr>
        <p:spPr>
          <a:xfrm>
            <a:off x="628650" y="641350"/>
            <a:ext cx="7886700" cy="104933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13366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13366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13366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13366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13366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13366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13366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13366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13366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1" name="Google Shape;21;p2"/>
          <p:cNvSpPr txBox="1"/>
          <p:nvPr>
            <p:ph idx="10" type="dt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>
                <a:solidFill>
                  <a:srgbClr val="13366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2" name="Google Shape;22;p2"/>
          <p:cNvSpPr txBox="1"/>
          <p:nvPr>
            <p:ph idx="11" type="ftr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>
                <a:solidFill>
                  <a:srgbClr val="13366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3" name="Google Shape;23;p2"/>
          <p:cNvSpPr txBox="1"/>
          <p:nvPr>
            <p:ph idx="12" type="sldNum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33660"/>
              </a:buClr>
              <a:buSzPts val="1200"/>
              <a:buFont typeface="Calibri"/>
              <a:buNone/>
              <a:defRPr b="0" i="0" sz="1200" u="none">
                <a:solidFill>
                  <a:srgbClr val="13366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33660"/>
              </a:buClr>
              <a:buSzPts val="1200"/>
              <a:buFont typeface="Calibri"/>
              <a:buNone/>
              <a:defRPr b="0" i="0" sz="1200" u="none">
                <a:solidFill>
                  <a:srgbClr val="13366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33660"/>
              </a:buClr>
              <a:buSzPts val="1200"/>
              <a:buFont typeface="Calibri"/>
              <a:buNone/>
              <a:defRPr b="0" i="0" sz="1200" u="none">
                <a:solidFill>
                  <a:srgbClr val="13366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33660"/>
              </a:buClr>
              <a:buSzPts val="1200"/>
              <a:buFont typeface="Calibri"/>
              <a:buNone/>
              <a:defRPr b="0" i="0" sz="1200" u="none">
                <a:solidFill>
                  <a:srgbClr val="13366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33660"/>
              </a:buClr>
              <a:buSzPts val="1200"/>
              <a:buFont typeface="Calibri"/>
              <a:buNone/>
              <a:defRPr b="0" i="0" sz="1200" u="none">
                <a:solidFill>
                  <a:srgbClr val="13366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33660"/>
              </a:buClr>
              <a:buSzPts val="1200"/>
              <a:buFont typeface="Calibri"/>
              <a:buNone/>
              <a:defRPr b="0" i="0" sz="1200" u="none">
                <a:solidFill>
                  <a:srgbClr val="13366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33660"/>
              </a:buClr>
              <a:buSzPts val="1200"/>
              <a:buFont typeface="Calibri"/>
              <a:buNone/>
              <a:defRPr b="0" i="0" sz="1200" u="none">
                <a:solidFill>
                  <a:srgbClr val="13366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33660"/>
              </a:buClr>
              <a:buSzPts val="1200"/>
              <a:buFont typeface="Calibri"/>
              <a:buNone/>
              <a:defRPr b="0" i="0" sz="1200" u="none">
                <a:solidFill>
                  <a:srgbClr val="13366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33660"/>
              </a:buClr>
              <a:buSzPts val="1200"/>
              <a:buFont typeface="Calibri"/>
              <a:buNone/>
              <a:defRPr b="0" i="0" sz="1200" u="none">
                <a:solidFill>
                  <a:srgbClr val="13366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1"/>
          <p:cNvSpPr txBox="1"/>
          <p:nvPr>
            <p:ph type="title"/>
          </p:nvPr>
        </p:nvSpPr>
        <p:spPr>
          <a:xfrm>
            <a:off x="623888" y="727607"/>
            <a:ext cx="7886700" cy="104192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13366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13366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13366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13366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13366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13366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13366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13366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13366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8" name="Google Shape;78;p11"/>
          <p:cNvSpPr txBox="1"/>
          <p:nvPr>
            <p:ph idx="1" type="body"/>
          </p:nvPr>
        </p:nvSpPr>
        <p:spPr>
          <a:xfrm>
            <a:off x="623888" y="5181600"/>
            <a:ext cx="7886700" cy="90805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33660"/>
              </a:buClr>
              <a:buSzPts val="2400"/>
              <a:buFont typeface="Arial"/>
              <a:buNone/>
              <a:defRPr sz="2400">
                <a:solidFill>
                  <a:srgbClr val="13366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9" name="Google Shape;79;p11"/>
          <p:cNvSpPr txBox="1"/>
          <p:nvPr>
            <p:ph idx="10" type="dt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>
                <a:solidFill>
                  <a:srgbClr val="13366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0" name="Google Shape;80;p11"/>
          <p:cNvSpPr txBox="1"/>
          <p:nvPr>
            <p:ph idx="11" type="ftr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>
                <a:solidFill>
                  <a:srgbClr val="13366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1" name="Google Shape;81;p11"/>
          <p:cNvSpPr txBox="1"/>
          <p:nvPr>
            <p:ph idx="12" type="sldNum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33660"/>
              </a:buClr>
              <a:buSzPts val="1200"/>
              <a:buFont typeface="Calibri"/>
              <a:buNone/>
              <a:defRPr b="0" i="0" sz="1200" u="none">
                <a:solidFill>
                  <a:srgbClr val="13366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33660"/>
              </a:buClr>
              <a:buSzPts val="1200"/>
              <a:buFont typeface="Calibri"/>
              <a:buNone/>
              <a:defRPr b="0" i="0" sz="1200" u="none">
                <a:solidFill>
                  <a:srgbClr val="13366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33660"/>
              </a:buClr>
              <a:buSzPts val="1200"/>
              <a:buFont typeface="Calibri"/>
              <a:buNone/>
              <a:defRPr b="0" i="0" sz="1200" u="none">
                <a:solidFill>
                  <a:srgbClr val="13366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33660"/>
              </a:buClr>
              <a:buSzPts val="1200"/>
              <a:buFont typeface="Calibri"/>
              <a:buNone/>
              <a:defRPr b="0" i="0" sz="1200" u="none">
                <a:solidFill>
                  <a:srgbClr val="13366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33660"/>
              </a:buClr>
              <a:buSzPts val="1200"/>
              <a:buFont typeface="Calibri"/>
              <a:buNone/>
              <a:defRPr b="0" i="0" sz="1200" u="none">
                <a:solidFill>
                  <a:srgbClr val="13366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33660"/>
              </a:buClr>
              <a:buSzPts val="1200"/>
              <a:buFont typeface="Calibri"/>
              <a:buNone/>
              <a:defRPr b="0" i="0" sz="1200" u="none">
                <a:solidFill>
                  <a:srgbClr val="13366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33660"/>
              </a:buClr>
              <a:buSzPts val="1200"/>
              <a:buFont typeface="Calibri"/>
              <a:buNone/>
              <a:defRPr b="0" i="0" sz="1200" u="none">
                <a:solidFill>
                  <a:srgbClr val="13366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33660"/>
              </a:buClr>
              <a:buSzPts val="1200"/>
              <a:buFont typeface="Calibri"/>
              <a:buNone/>
              <a:defRPr b="0" i="0" sz="1200" u="none">
                <a:solidFill>
                  <a:srgbClr val="13366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33660"/>
              </a:buClr>
              <a:buSzPts val="1200"/>
              <a:buFont typeface="Calibri"/>
              <a:buNone/>
              <a:defRPr b="0" i="0" sz="1200" u="none">
                <a:solidFill>
                  <a:srgbClr val="13366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12"/>
          <p:cNvSpPr txBox="1"/>
          <p:nvPr>
            <p:ph type="ctrTitle"/>
          </p:nvPr>
        </p:nvSpPr>
        <p:spPr>
          <a:xfrm>
            <a:off x="685800" y="1122363"/>
            <a:ext cx="77724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/>
          <a:lstStyle>
            <a:lvl1pPr lv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6000" u="none" cap="none" strike="noStrike">
                <a:solidFill>
                  <a:srgbClr val="13366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13366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13366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13366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13366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13366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13366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13366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13366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4" name="Google Shape;84;p12"/>
          <p:cNvSpPr txBox="1"/>
          <p:nvPr>
            <p:ph idx="1" type="subTitle"/>
          </p:nvPr>
        </p:nvSpPr>
        <p:spPr>
          <a:xfrm>
            <a:off x="1143000" y="3602038"/>
            <a:ext cx="6858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lvl="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33660"/>
              </a:buClr>
              <a:buSzPts val="2400"/>
              <a:buFont typeface="Arial"/>
              <a:buNone/>
              <a:defRPr sz="2400">
                <a:solidFill>
                  <a:srgbClr val="13366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33660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13366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3366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13366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3366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13366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3366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13366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5" name="Google Shape;85;p12"/>
          <p:cNvSpPr txBox="1"/>
          <p:nvPr>
            <p:ph idx="10" type="dt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>
                <a:solidFill>
                  <a:srgbClr val="13366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6" name="Google Shape;86;p12"/>
          <p:cNvSpPr txBox="1"/>
          <p:nvPr>
            <p:ph idx="11" type="ftr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>
                <a:solidFill>
                  <a:srgbClr val="13366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7" name="Google Shape;87;p12"/>
          <p:cNvSpPr txBox="1"/>
          <p:nvPr>
            <p:ph idx="12" type="sldNum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33660"/>
              </a:buClr>
              <a:buSzPts val="1200"/>
              <a:buFont typeface="Calibri"/>
              <a:buNone/>
              <a:defRPr b="0" i="0" sz="1200" u="none">
                <a:solidFill>
                  <a:srgbClr val="13366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33660"/>
              </a:buClr>
              <a:buSzPts val="1200"/>
              <a:buFont typeface="Calibri"/>
              <a:buNone/>
              <a:defRPr b="0" i="0" sz="1200" u="none">
                <a:solidFill>
                  <a:srgbClr val="13366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33660"/>
              </a:buClr>
              <a:buSzPts val="1200"/>
              <a:buFont typeface="Calibri"/>
              <a:buNone/>
              <a:defRPr b="0" i="0" sz="1200" u="none">
                <a:solidFill>
                  <a:srgbClr val="13366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33660"/>
              </a:buClr>
              <a:buSzPts val="1200"/>
              <a:buFont typeface="Calibri"/>
              <a:buNone/>
              <a:defRPr b="0" i="0" sz="1200" u="none">
                <a:solidFill>
                  <a:srgbClr val="13366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33660"/>
              </a:buClr>
              <a:buSzPts val="1200"/>
              <a:buFont typeface="Calibri"/>
              <a:buNone/>
              <a:defRPr b="0" i="0" sz="1200" u="none">
                <a:solidFill>
                  <a:srgbClr val="13366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33660"/>
              </a:buClr>
              <a:buSzPts val="1200"/>
              <a:buFont typeface="Calibri"/>
              <a:buNone/>
              <a:defRPr b="0" i="0" sz="1200" u="none">
                <a:solidFill>
                  <a:srgbClr val="13366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33660"/>
              </a:buClr>
              <a:buSzPts val="1200"/>
              <a:buFont typeface="Calibri"/>
              <a:buNone/>
              <a:defRPr b="0" i="0" sz="1200" u="none">
                <a:solidFill>
                  <a:srgbClr val="13366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33660"/>
              </a:buClr>
              <a:buSzPts val="1200"/>
              <a:buFont typeface="Calibri"/>
              <a:buNone/>
              <a:defRPr b="0" i="0" sz="1200" u="none">
                <a:solidFill>
                  <a:srgbClr val="13366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33660"/>
              </a:buClr>
              <a:buSzPts val="1200"/>
              <a:buFont typeface="Calibri"/>
              <a:buNone/>
              <a:defRPr b="0" i="0" sz="1200" u="none">
                <a:solidFill>
                  <a:srgbClr val="13366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Content" type="obj">
  <p:cSld name="OBJECT"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3"/>
          <p:cNvSpPr txBox="1"/>
          <p:nvPr>
            <p:ph type="title"/>
          </p:nvPr>
        </p:nvSpPr>
        <p:spPr>
          <a:xfrm>
            <a:off x="628650" y="641350"/>
            <a:ext cx="7886700" cy="104933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13366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13366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13366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13366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13366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13366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13366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13366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13366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6" name="Google Shape;26;p3"/>
          <p:cNvSpPr txBox="1"/>
          <p:nvPr>
            <p:ph idx="1" type="body"/>
          </p:nvPr>
        </p:nvSpPr>
        <p:spPr>
          <a:xfrm>
            <a:off x="628650" y="1825625"/>
            <a:ext cx="7886700" cy="426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3366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13366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33660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13366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33660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13366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33660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13366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33660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13366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7" name="Google Shape;27;p3"/>
          <p:cNvSpPr txBox="1"/>
          <p:nvPr>
            <p:ph idx="10" type="dt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>
                <a:solidFill>
                  <a:srgbClr val="13366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8" name="Google Shape;28;p3"/>
          <p:cNvSpPr txBox="1"/>
          <p:nvPr>
            <p:ph idx="11" type="ftr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>
                <a:solidFill>
                  <a:srgbClr val="13366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9" name="Google Shape;29;p3"/>
          <p:cNvSpPr txBox="1"/>
          <p:nvPr>
            <p:ph idx="12" type="sldNum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33660"/>
              </a:buClr>
              <a:buSzPts val="1200"/>
              <a:buFont typeface="Calibri"/>
              <a:buNone/>
              <a:defRPr b="0" i="0" sz="1200" u="none">
                <a:solidFill>
                  <a:srgbClr val="13366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33660"/>
              </a:buClr>
              <a:buSzPts val="1200"/>
              <a:buFont typeface="Calibri"/>
              <a:buNone/>
              <a:defRPr b="0" i="0" sz="1200" u="none">
                <a:solidFill>
                  <a:srgbClr val="13366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33660"/>
              </a:buClr>
              <a:buSzPts val="1200"/>
              <a:buFont typeface="Calibri"/>
              <a:buNone/>
              <a:defRPr b="0" i="0" sz="1200" u="none">
                <a:solidFill>
                  <a:srgbClr val="13366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33660"/>
              </a:buClr>
              <a:buSzPts val="1200"/>
              <a:buFont typeface="Calibri"/>
              <a:buNone/>
              <a:defRPr b="0" i="0" sz="1200" u="none">
                <a:solidFill>
                  <a:srgbClr val="13366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33660"/>
              </a:buClr>
              <a:buSzPts val="1200"/>
              <a:buFont typeface="Calibri"/>
              <a:buNone/>
              <a:defRPr b="0" i="0" sz="1200" u="none">
                <a:solidFill>
                  <a:srgbClr val="13366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33660"/>
              </a:buClr>
              <a:buSzPts val="1200"/>
              <a:buFont typeface="Calibri"/>
              <a:buNone/>
              <a:defRPr b="0" i="0" sz="1200" u="none">
                <a:solidFill>
                  <a:srgbClr val="13366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33660"/>
              </a:buClr>
              <a:buSzPts val="1200"/>
              <a:buFont typeface="Calibri"/>
              <a:buNone/>
              <a:defRPr b="0" i="0" sz="1200" u="none">
                <a:solidFill>
                  <a:srgbClr val="13366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33660"/>
              </a:buClr>
              <a:buSzPts val="1200"/>
              <a:buFont typeface="Calibri"/>
              <a:buNone/>
              <a:defRPr b="0" i="0" sz="1200" u="none">
                <a:solidFill>
                  <a:srgbClr val="13366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33660"/>
              </a:buClr>
              <a:buSzPts val="1200"/>
              <a:buFont typeface="Calibri"/>
              <a:buNone/>
              <a:defRPr b="0" i="0" sz="1200" u="none">
                <a:solidFill>
                  <a:srgbClr val="13366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Vertical Title and Text" type="vertTitleAndTx">
  <p:cSld name="VERTICAL_TITLE_AND_VERTICAL_TEXT"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4"/>
          <p:cNvSpPr txBox="1"/>
          <p:nvPr>
            <p:ph type="title"/>
          </p:nvPr>
        </p:nvSpPr>
        <p:spPr>
          <a:xfrm rot="5400000">
            <a:off x="4623593" y="2285206"/>
            <a:ext cx="5811838" cy="197167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13366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13366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13366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13366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13366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13366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13366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13366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13366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2" name="Google Shape;32;p4"/>
          <p:cNvSpPr txBox="1"/>
          <p:nvPr>
            <p:ph idx="1" type="body"/>
          </p:nvPr>
        </p:nvSpPr>
        <p:spPr>
          <a:xfrm rot="5400000">
            <a:off x="623093" y="370681"/>
            <a:ext cx="5811838" cy="58007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33660"/>
              </a:buClr>
              <a:buSzPts val="2800"/>
              <a:buFont typeface="Arial"/>
              <a:buChar char="•"/>
              <a:defRPr sz="2800">
                <a:solidFill>
                  <a:srgbClr val="13366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33660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13366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33660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13366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33660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13366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33660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13366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3" name="Google Shape;33;p4"/>
          <p:cNvSpPr txBox="1"/>
          <p:nvPr>
            <p:ph idx="10" type="dt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>
                <a:solidFill>
                  <a:srgbClr val="13366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4" name="Google Shape;34;p4"/>
          <p:cNvSpPr txBox="1"/>
          <p:nvPr>
            <p:ph idx="11" type="ftr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>
                <a:solidFill>
                  <a:srgbClr val="13366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5" name="Google Shape;35;p4"/>
          <p:cNvSpPr txBox="1"/>
          <p:nvPr>
            <p:ph idx="12" type="sldNum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33660"/>
              </a:buClr>
              <a:buSzPts val="1200"/>
              <a:buFont typeface="Calibri"/>
              <a:buNone/>
              <a:defRPr b="0" i="0" sz="1200" u="none">
                <a:solidFill>
                  <a:srgbClr val="13366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33660"/>
              </a:buClr>
              <a:buSzPts val="1200"/>
              <a:buFont typeface="Calibri"/>
              <a:buNone/>
              <a:defRPr b="0" i="0" sz="1200" u="none">
                <a:solidFill>
                  <a:srgbClr val="13366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33660"/>
              </a:buClr>
              <a:buSzPts val="1200"/>
              <a:buFont typeface="Calibri"/>
              <a:buNone/>
              <a:defRPr b="0" i="0" sz="1200" u="none">
                <a:solidFill>
                  <a:srgbClr val="13366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33660"/>
              </a:buClr>
              <a:buSzPts val="1200"/>
              <a:buFont typeface="Calibri"/>
              <a:buNone/>
              <a:defRPr b="0" i="0" sz="1200" u="none">
                <a:solidFill>
                  <a:srgbClr val="13366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33660"/>
              </a:buClr>
              <a:buSzPts val="1200"/>
              <a:buFont typeface="Calibri"/>
              <a:buNone/>
              <a:defRPr b="0" i="0" sz="1200" u="none">
                <a:solidFill>
                  <a:srgbClr val="13366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33660"/>
              </a:buClr>
              <a:buSzPts val="1200"/>
              <a:buFont typeface="Calibri"/>
              <a:buNone/>
              <a:defRPr b="0" i="0" sz="1200" u="none">
                <a:solidFill>
                  <a:srgbClr val="13366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33660"/>
              </a:buClr>
              <a:buSzPts val="1200"/>
              <a:buFont typeface="Calibri"/>
              <a:buNone/>
              <a:defRPr b="0" i="0" sz="1200" u="none">
                <a:solidFill>
                  <a:srgbClr val="13366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33660"/>
              </a:buClr>
              <a:buSzPts val="1200"/>
              <a:buFont typeface="Calibri"/>
              <a:buNone/>
              <a:defRPr b="0" i="0" sz="1200" u="none">
                <a:solidFill>
                  <a:srgbClr val="13366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33660"/>
              </a:buClr>
              <a:buSzPts val="1200"/>
              <a:buFont typeface="Calibri"/>
              <a:buNone/>
              <a:defRPr b="0" i="0" sz="1200" u="none">
                <a:solidFill>
                  <a:srgbClr val="13366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Vertical Text" type="vertTx">
  <p:cSld name="VERTICAL_TEXT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5"/>
          <p:cNvSpPr txBox="1"/>
          <p:nvPr>
            <p:ph type="title"/>
          </p:nvPr>
        </p:nvSpPr>
        <p:spPr>
          <a:xfrm>
            <a:off x="628650" y="641350"/>
            <a:ext cx="7886700" cy="104933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13366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13366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13366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13366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13366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13366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13366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13366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13366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8" name="Google Shape;38;p5"/>
          <p:cNvSpPr txBox="1"/>
          <p:nvPr>
            <p:ph idx="1" type="body"/>
          </p:nvPr>
        </p:nvSpPr>
        <p:spPr>
          <a:xfrm rot="5400000">
            <a:off x="2438400" y="15875"/>
            <a:ext cx="4267200" cy="7886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33660"/>
              </a:buClr>
              <a:buSzPts val="2800"/>
              <a:buFont typeface="Arial"/>
              <a:buChar char="•"/>
              <a:defRPr sz="2800">
                <a:solidFill>
                  <a:srgbClr val="13366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33660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13366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33660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13366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33660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13366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33660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13366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9" name="Google Shape;39;p5"/>
          <p:cNvSpPr txBox="1"/>
          <p:nvPr>
            <p:ph idx="10" type="dt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>
                <a:solidFill>
                  <a:srgbClr val="13366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0" name="Google Shape;40;p5"/>
          <p:cNvSpPr txBox="1"/>
          <p:nvPr>
            <p:ph idx="11" type="ftr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>
                <a:solidFill>
                  <a:srgbClr val="13366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1" name="Google Shape;41;p5"/>
          <p:cNvSpPr txBox="1"/>
          <p:nvPr>
            <p:ph idx="12" type="sldNum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33660"/>
              </a:buClr>
              <a:buSzPts val="1200"/>
              <a:buFont typeface="Calibri"/>
              <a:buNone/>
              <a:defRPr b="0" i="0" sz="1200" u="none">
                <a:solidFill>
                  <a:srgbClr val="13366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33660"/>
              </a:buClr>
              <a:buSzPts val="1200"/>
              <a:buFont typeface="Calibri"/>
              <a:buNone/>
              <a:defRPr b="0" i="0" sz="1200" u="none">
                <a:solidFill>
                  <a:srgbClr val="13366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33660"/>
              </a:buClr>
              <a:buSzPts val="1200"/>
              <a:buFont typeface="Calibri"/>
              <a:buNone/>
              <a:defRPr b="0" i="0" sz="1200" u="none">
                <a:solidFill>
                  <a:srgbClr val="13366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33660"/>
              </a:buClr>
              <a:buSzPts val="1200"/>
              <a:buFont typeface="Calibri"/>
              <a:buNone/>
              <a:defRPr b="0" i="0" sz="1200" u="none">
                <a:solidFill>
                  <a:srgbClr val="13366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33660"/>
              </a:buClr>
              <a:buSzPts val="1200"/>
              <a:buFont typeface="Calibri"/>
              <a:buNone/>
              <a:defRPr b="0" i="0" sz="1200" u="none">
                <a:solidFill>
                  <a:srgbClr val="13366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33660"/>
              </a:buClr>
              <a:buSzPts val="1200"/>
              <a:buFont typeface="Calibri"/>
              <a:buNone/>
              <a:defRPr b="0" i="0" sz="1200" u="none">
                <a:solidFill>
                  <a:srgbClr val="13366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33660"/>
              </a:buClr>
              <a:buSzPts val="1200"/>
              <a:buFont typeface="Calibri"/>
              <a:buNone/>
              <a:defRPr b="0" i="0" sz="1200" u="none">
                <a:solidFill>
                  <a:srgbClr val="13366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33660"/>
              </a:buClr>
              <a:buSzPts val="1200"/>
              <a:buFont typeface="Calibri"/>
              <a:buNone/>
              <a:defRPr b="0" i="0" sz="1200" u="none">
                <a:solidFill>
                  <a:srgbClr val="13366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33660"/>
              </a:buClr>
              <a:buSzPts val="1200"/>
              <a:buFont typeface="Calibri"/>
              <a:buNone/>
              <a:defRPr b="0" i="0" sz="1200" u="none">
                <a:solidFill>
                  <a:srgbClr val="13366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Picture with Caption" type="picTx">
  <p:cSld name="PICTURE_WITH_CAPTION_TEXT"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6"/>
          <p:cNvSpPr txBox="1"/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/>
          <a:lstStyle>
            <a:lvl1pPr lv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200" u="none" cap="none" strike="noStrike">
                <a:solidFill>
                  <a:srgbClr val="13366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13366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13366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13366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13366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13366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13366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13366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13366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4" name="Google Shape;44;p6"/>
          <p:cNvSpPr/>
          <p:nvPr>
            <p:ph idx="2" type="pic"/>
          </p:nvPr>
        </p:nvSpPr>
        <p:spPr>
          <a:xfrm>
            <a:off x="3887391" y="987426"/>
            <a:ext cx="462915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lv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33660"/>
              </a:buClr>
              <a:buSzPts val="3200"/>
              <a:buFont typeface="Arial"/>
              <a:buNone/>
              <a:defRPr sz="3200">
                <a:solidFill>
                  <a:srgbClr val="13366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33660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13366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33660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13366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33660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13366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33660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13366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5" name="Google Shape;45;p6"/>
          <p:cNvSpPr txBox="1"/>
          <p:nvPr>
            <p:ph idx="1" type="body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33660"/>
              </a:buClr>
              <a:buSzPts val="1600"/>
              <a:buFont typeface="Arial"/>
              <a:buNone/>
              <a:defRPr sz="1600">
                <a:solidFill>
                  <a:srgbClr val="13366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3366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13366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3366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13366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3366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13366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3366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13366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6" name="Google Shape;46;p6"/>
          <p:cNvSpPr txBox="1"/>
          <p:nvPr>
            <p:ph idx="10" type="dt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>
                <a:solidFill>
                  <a:srgbClr val="13366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7" name="Google Shape;47;p6"/>
          <p:cNvSpPr txBox="1"/>
          <p:nvPr>
            <p:ph idx="11" type="ftr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>
                <a:solidFill>
                  <a:srgbClr val="13366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8" name="Google Shape;48;p6"/>
          <p:cNvSpPr txBox="1"/>
          <p:nvPr>
            <p:ph idx="12" type="sldNum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33660"/>
              </a:buClr>
              <a:buSzPts val="1200"/>
              <a:buFont typeface="Calibri"/>
              <a:buNone/>
              <a:defRPr b="0" i="0" sz="1200" u="none">
                <a:solidFill>
                  <a:srgbClr val="13366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33660"/>
              </a:buClr>
              <a:buSzPts val="1200"/>
              <a:buFont typeface="Calibri"/>
              <a:buNone/>
              <a:defRPr b="0" i="0" sz="1200" u="none">
                <a:solidFill>
                  <a:srgbClr val="13366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33660"/>
              </a:buClr>
              <a:buSzPts val="1200"/>
              <a:buFont typeface="Calibri"/>
              <a:buNone/>
              <a:defRPr b="0" i="0" sz="1200" u="none">
                <a:solidFill>
                  <a:srgbClr val="13366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33660"/>
              </a:buClr>
              <a:buSzPts val="1200"/>
              <a:buFont typeface="Calibri"/>
              <a:buNone/>
              <a:defRPr b="0" i="0" sz="1200" u="none">
                <a:solidFill>
                  <a:srgbClr val="13366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33660"/>
              </a:buClr>
              <a:buSzPts val="1200"/>
              <a:buFont typeface="Calibri"/>
              <a:buNone/>
              <a:defRPr b="0" i="0" sz="1200" u="none">
                <a:solidFill>
                  <a:srgbClr val="13366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33660"/>
              </a:buClr>
              <a:buSzPts val="1200"/>
              <a:buFont typeface="Calibri"/>
              <a:buNone/>
              <a:defRPr b="0" i="0" sz="1200" u="none">
                <a:solidFill>
                  <a:srgbClr val="13366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33660"/>
              </a:buClr>
              <a:buSzPts val="1200"/>
              <a:buFont typeface="Calibri"/>
              <a:buNone/>
              <a:defRPr b="0" i="0" sz="1200" u="none">
                <a:solidFill>
                  <a:srgbClr val="13366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33660"/>
              </a:buClr>
              <a:buSzPts val="1200"/>
              <a:buFont typeface="Calibri"/>
              <a:buNone/>
              <a:defRPr b="0" i="0" sz="1200" u="none">
                <a:solidFill>
                  <a:srgbClr val="13366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33660"/>
              </a:buClr>
              <a:buSzPts val="1200"/>
              <a:buFont typeface="Calibri"/>
              <a:buNone/>
              <a:defRPr b="0" i="0" sz="1200" u="none">
                <a:solidFill>
                  <a:srgbClr val="13366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ontent with Caption" type="objTx">
  <p:cSld name="OBJECT_WITH_CAPTION_TEXT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7"/>
          <p:cNvSpPr txBox="1"/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/>
          <a:lstStyle>
            <a:lvl1pPr lv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200" u="none" cap="none" strike="noStrike">
                <a:solidFill>
                  <a:srgbClr val="13366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13366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13366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13366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13366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13366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13366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13366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13366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1" name="Google Shape;51;p7"/>
          <p:cNvSpPr txBox="1"/>
          <p:nvPr>
            <p:ph idx="1" type="body"/>
          </p:nvPr>
        </p:nvSpPr>
        <p:spPr>
          <a:xfrm>
            <a:off x="3887391" y="987426"/>
            <a:ext cx="462915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4318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33660"/>
              </a:buClr>
              <a:buSzPts val="3200"/>
              <a:buFont typeface="Arial"/>
              <a:buChar char="•"/>
              <a:defRPr sz="3200">
                <a:solidFill>
                  <a:srgbClr val="13366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3366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13366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33660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13366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33660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13366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33660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13366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2" name="Google Shape;52;p7"/>
          <p:cNvSpPr txBox="1"/>
          <p:nvPr>
            <p:ph idx="2" type="body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33660"/>
              </a:buClr>
              <a:buSzPts val="1600"/>
              <a:buFont typeface="Arial"/>
              <a:buNone/>
              <a:defRPr sz="1600">
                <a:solidFill>
                  <a:srgbClr val="13366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3366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13366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3366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13366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3366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13366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3366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13366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3" name="Google Shape;53;p7"/>
          <p:cNvSpPr txBox="1"/>
          <p:nvPr>
            <p:ph idx="10" type="dt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>
                <a:solidFill>
                  <a:srgbClr val="13366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4" name="Google Shape;54;p7"/>
          <p:cNvSpPr txBox="1"/>
          <p:nvPr>
            <p:ph idx="11" type="ftr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>
                <a:solidFill>
                  <a:srgbClr val="13366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5" name="Google Shape;55;p7"/>
          <p:cNvSpPr txBox="1"/>
          <p:nvPr>
            <p:ph idx="12" type="sldNum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33660"/>
              </a:buClr>
              <a:buSzPts val="1200"/>
              <a:buFont typeface="Calibri"/>
              <a:buNone/>
              <a:defRPr b="0" i="0" sz="1200" u="none">
                <a:solidFill>
                  <a:srgbClr val="13366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33660"/>
              </a:buClr>
              <a:buSzPts val="1200"/>
              <a:buFont typeface="Calibri"/>
              <a:buNone/>
              <a:defRPr b="0" i="0" sz="1200" u="none">
                <a:solidFill>
                  <a:srgbClr val="13366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33660"/>
              </a:buClr>
              <a:buSzPts val="1200"/>
              <a:buFont typeface="Calibri"/>
              <a:buNone/>
              <a:defRPr b="0" i="0" sz="1200" u="none">
                <a:solidFill>
                  <a:srgbClr val="13366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33660"/>
              </a:buClr>
              <a:buSzPts val="1200"/>
              <a:buFont typeface="Calibri"/>
              <a:buNone/>
              <a:defRPr b="0" i="0" sz="1200" u="none">
                <a:solidFill>
                  <a:srgbClr val="13366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33660"/>
              </a:buClr>
              <a:buSzPts val="1200"/>
              <a:buFont typeface="Calibri"/>
              <a:buNone/>
              <a:defRPr b="0" i="0" sz="1200" u="none">
                <a:solidFill>
                  <a:srgbClr val="13366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33660"/>
              </a:buClr>
              <a:buSzPts val="1200"/>
              <a:buFont typeface="Calibri"/>
              <a:buNone/>
              <a:defRPr b="0" i="0" sz="1200" u="none">
                <a:solidFill>
                  <a:srgbClr val="13366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33660"/>
              </a:buClr>
              <a:buSzPts val="1200"/>
              <a:buFont typeface="Calibri"/>
              <a:buNone/>
              <a:defRPr b="0" i="0" sz="1200" u="none">
                <a:solidFill>
                  <a:srgbClr val="13366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33660"/>
              </a:buClr>
              <a:buSzPts val="1200"/>
              <a:buFont typeface="Calibri"/>
              <a:buNone/>
              <a:defRPr b="0" i="0" sz="1200" u="none">
                <a:solidFill>
                  <a:srgbClr val="13366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33660"/>
              </a:buClr>
              <a:buSzPts val="1200"/>
              <a:buFont typeface="Calibri"/>
              <a:buNone/>
              <a:defRPr b="0" i="0" sz="1200" u="none">
                <a:solidFill>
                  <a:srgbClr val="13366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8"/>
          <p:cNvSpPr txBox="1"/>
          <p:nvPr>
            <p:ph idx="10" type="dt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>
                <a:solidFill>
                  <a:srgbClr val="13366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8" name="Google Shape;58;p8"/>
          <p:cNvSpPr txBox="1"/>
          <p:nvPr>
            <p:ph idx="11" type="ftr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>
                <a:solidFill>
                  <a:srgbClr val="13366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9" name="Google Shape;59;p8"/>
          <p:cNvSpPr txBox="1"/>
          <p:nvPr>
            <p:ph idx="12" type="sldNum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33660"/>
              </a:buClr>
              <a:buSzPts val="1200"/>
              <a:buFont typeface="Calibri"/>
              <a:buNone/>
              <a:defRPr b="0" i="0" sz="1200" u="none">
                <a:solidFill>
                  <a:srgbClr val="13366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33660"/>
              </a:buClr>
              <a:buSzPts val="1200"/>
              <a:buFont typeface="Calibri"/>
              <a:buNone/>
              <a:defRPr b="0" i="0" sz="1200" u="none">
                <a:solidFill>
                  <a:srgbClr val="13366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33660"/>
              </a:buClr>
              <a:buSzPts val="1200"/>
              <a:buFont typeface="Calibri"/>
              <a:buNone/>
              <a:defRPr b="0" i="0" sz="1200" u="none">
                <a:solidFill>
                  <a:srgbClr val="13366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33660"/>
              </a:buClr>
              <a:buSzPts val="1200"/>
              <a:buFont typeface="Calibri"/>
              <a:buNone/>
              <a:defRPr b="0" i="0" sz="1200" u="none">
                <a:solidFill>
                  <a:srgbClr val="13366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33660"/>
              </a:buClr>
              <a:buSzPts val="1200"/>
              <a:buFont typeface="Calibri"/>
              <a:buNone/>
              <a:defRPr b="0" i="0" sz="1200" u="none">
                <a:solidFill>
                  <a:srgbClr val="13366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33660"/>
              </a:buClr>
              <a:buSzPts val="1200"/>
              <a:buFont typeface="Calibri"/>
              <a:buNone/>
              <a:defRPr b="0" i="0" sz="1200" u="none">
                <a:solidFill>
                  <a:srgbClr val="13366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33660"/>
              </a:buClr>
              <a:buSzPts val="1200"/>
              <a:buFont typeface="Calibri"/>
              <a:buNone/>
              <a:defRPr b="0" i="0" sz="1200" u="none">
                <a:solidFill>
                  <a:srgbClr val="13366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33660"/>
              </a:buClr>
              <a:buSzPts val="1200"/>
              <a:buFont typeface="Calibri"/>
              <a:buNone/>
              <a:defRPr b="0" i="0" sz="1200" u="none">
                <a:solidFill>
                  <a:srgbClr val="13366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33660"/>
              </a:buClr>
              <a:buSzPts val="1200"/>
              <a:buFont typeface="Calibri"/>
              <a:buNone/>
              <a:defRPr b="0" i="0" sz="1200" u="none">
                <a:solidFill>
                  <a:srgbClr val="13366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omparison" type="twoTxTwoObj">
  <p:cSld name="TWO_OBJECTS_WITH_TEXT"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9"/>
          <p:cNvSpPr txBox="1"/>
          <p:nvPr>
            <p:ph type="title"/>
          </p:nvPr>
        </p:nvSpPr>
        <p:spPr>
          <a:xfrm>
            <a:off x="629841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13366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13366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13366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13366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13366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13366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13366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13366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13366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2" name="Google Shape;62;p9"/>
          <p:cNvSpPr txBox="1"/>
          <p:nvPr>
            <p:ph idx="1" type="body"/>
          </p:nvPr>
        </p:nvSpPr>
        <p:spPr>
          <a:xfrm>
            <a:off x="629842" y="1681163"/>
            <a:ext cx="3868340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/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33660"/>
              </a:buClr>
              <a:buSzPts val="2400"/>
              <a:buFont typeface="Arial"/>
              <a:buNone/>
              <a:defRPr b="1" sz="2400">
                <a:solidFill>
                  <a:srgbClr val="13366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33660"/>
              </a:buClr>
              <a:buSzPts val="2000"/>
              <a:buFont typeface="Arial"/>
              <a:buNone/>
              <a:defRPr b="1" i="0" sz="2000" u="none" cap="none" strike="noStrike">
                <a:solidFill>
                  <a:srgbClr val="13366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33660"/>
              </a:buClr>
              <a:buSzPts val="1800"/>
              <a:buFont typeface="Arial"/>
              <a:buNone/>
              <a:defRPr b="1" i="0" sz="1800" u="none" cap="none" strike="noStrike">
                <a:solidFill>
                  <a:srgbClr val="13366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33660"/>
              </a:buClr>
              <a:buSzPts val="1600"/>
              <a:buFont typeface="Arial"/>
              <a:buNone/>
              <a:defRPr b="1" i="0" sz="1600" u="none" cap="none" strike="noStrike">
                <a:solidFill>
                  <a:srgbClr val="13366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33660"/>
              </a:buClr>
              <a:buSzPts val="1600"/>
              <a:buFont typeface="Arial"/>
              <a:buNone/>
              <a:defRPr b="1" i="0" sz="1600" u="none" cap="none" strike="noStrike">
                <a:solidFill>
                  <a:srgbClr val="13366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3" name="Google Shape;63;p9"/>
          <p:cNvSpPr txBox="1"/>
          <p:nvPr>
            <p:ph idx="2" type="body"/>
          </p:nvPr>
        </p:nvSpPr>
        <p:spPr>
          <a:xfrm>
            <a:off x="629842" y="2505075"/>
            <a:ext cx="3868340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33660"/>
              </a:buClr>
              <a:buSzPts val="2800"/>
              <a:buFont typeface="Arial"/>
              <a:buChar char="•"/>
              <a:defRPr sz="2800">
                <a:solidFill>
                  <a:srgbClr val="13366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33660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13366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33660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13366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33660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13366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33660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13366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4" name="Google Shape;64;p9"/>
          <p:cNvSpPr txBox="1"/>
          <p:nvPr>
            <p:ph idx="3" type="body"/>
          </p:nvPr>
        </p:nvSpPr>
        <p:spPr>
          <a:xfrm>
            <a:off x="4629150" y="1681163"/>
            <a:ext cx="3887391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/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33660"/>
              </a:buClr>
              <a:buSzPts val="2400"/>
              <a:buFont typeface="Arial"/>
              <a:buNone/>
              <a:defRPr b="1" sz="2400">
                <a:solidFill>
                  <a:srgbClr val="13366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33660"/>
              </a:buClr>
              <a:buSzPts val="2000"/>
              <a:buFont typeface="Arial"/>
              <a:buNone/>
              <a:defRPr b="1" i="0" sz="2000" u="none" cap="none" strike="noStrike">
                <a:solidFill>
                  <a:srgbClr val="13366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33660"/>
              </a:buClr>
              <a:buSzPts val="1800"/>
              <a:buFont typeface="Arial"/>
              <a:buNone/>
              <a:defRPr b="1" i="0" sz="1800" u="none" cap="none" strike="noStrike">
                <a:solidFill>
                  <a:srgbClr val="13366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33660"/>
              </a:buClr>
              <a:buSzPts val="1600"/>
              <a:buFont typeface="Arial"/>
              <a:buNone/>
              <a:defRPr b="1" i="0" sz="1600" u="none" cap="none" strike="noStrike">
                <a:solidFill>
                  <a:srgbClr val="13366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33660"/>
              </a:buClr>
              <a:buSzPts val="1600"/>
              <a:buFont typeface="Arial"/>
              <a:buNone/>
              <a:defRPr b="1" i="0" sz="1600" u="none" cap="none" strike="noStrike">
                <a:solidFill>
                  <a:srgbClr val="13366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5" name="Google Shape;65;p9"/>
          <p:cNvSpPr txBox="1"/>
          <p:nvPr>
            <p:ph idx="4" type="body"/>
          </p:nvPr>
        </p:nvSpPr>
        <p:spPr>
          <a:xfrm>
            <a:off x="4629150" y="2505075"/>
            <a:ext cx="3887391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33660"/>
              </a:buClr>
              <a:buSzPts val="2800"/>
              <a:buFont typeface="Arial"/>
              <a:buChar char="•"/>
              <a:defRPr sz="2800">
                <a:solidFill>
                  <a:srgbClr val="13366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33660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13366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33660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13366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33660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13366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33660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13366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6" name="Google Shape;66;p9"/>
          <p:cNvSpPr txBox="1"/>
          <p:nvPr>
            <p:ph idx="10" type="dt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>
                <a:solidFill>
                  <a:srgbClr val="13366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7" name="Google Shape;67;p9"/>
          <p:cNvSpPr txBox="1"/>
          <p:nvPr>
            <p:ph idx="11" type="ftr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>
                <a:solidFill>
                  <a:srgbClr val="13366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8" name="Google Shape;68;p9"/>
          <p:cNvSpPr txBox="1"/>
          <p:nvPr>
            <p:ph idx="12" type="sldNum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33660"/>
              </a:buClr>
              <a:buSzPts val="1200"/>
              <a:buFont typeface="Calibri"/>
              <a:buNone/>
              <a:defRPr b="0" i="0" sz="1200" u="none">
                <a:solidFill>
                  <a:srgbClr val="13366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33660"/>
              </a:buClr>
              <a:buSzPts val="1200"/>
              <a:buFont typeface="Calibri"/>
              <a:buNone/>
              <a:defRPr b="0" i="0" sz="1200" u="none">
                <a:solidFill>
                  <a:srgbClr val="13366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33660"/>
              </a:buClr>
              <a:buSzPts val="1200"/>
              <a:buFont typeface="Calibri"/>
              <a:buNone/>
              <a:defRPr b="0" i="0" sz="1200" u="none">
                <a:solidFill>
                  <a:srgbClr val="13366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33660"/>
              </a:buClr>
              <a:buSzPts val="1200"/>
              <a:buFont typeface="Calibri"/>
              <a:buNone/>
              <a:defRPr b="0" i="0" sz="1200" u="none">
                <a:solidFill>
                  <a:srgbClr val="13366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33660"/>
              </a:buClr>
              <a:buSzPts val="1200"/>
              <a:buFont typeface="Calibri"/>
              <a:buNone/>
              <a:defRPr b="0" i="0" sz="1200" u="none">
                <a:solidFill>
                  <a:srgbClr val="13366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33660"/>
              </a:buClr>
              <a:buSzPts val="1200"/>
              <a:buFont typeface="Calibri"/>
              <a:buNone/>
              <a:defRPr b="0" i="0" sz="1200" u="none">
                <a:solidFill>
                  <a:srgbClr val="13366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33660"/>
              </a:buClr>
              <a:buSzPts val="1200"/>
              <a:buFont typeface="Calibri"/>
              <a:buNone/>
              <a:defRPr b="0" i="0" sz="1200" u="none">
                <a:solidFill>
                  <a:srgbClr val="13366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33660"/>
              </a:buClr>
              <a:buSzPts val="1200"/>
              <a:buFont typeface="Calibri"/>
              <a:buNone/>
              <a:defRPr b="0" i="0" sz="1200" u="none">
                <a:solidFill>
                  <a:srgbClr val="13366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33660"/>
              </a:buClr>
              <a:buSzPts val="1200"/>
              <a:buFont typeface="Calibri"/>
              <a:buNone/>
              <a:defRPr b="0" i="0" sz="1200" u="none">
                <a:solidFill>
                  <a:srgbClr val="13366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wo Content" type="twoObj">
  <p:cSld name="TWO_OBJECTS"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0"/>
          <p:cNvSpPr txBox="1"/>
          <p:nvPr>
            <p:ph type="title"/>
          </p:nvPr>
        </p:nvSpPr>
        <p:spPr>
          <a:xfrm>
            <a:off x="628650" y="641350"/>
            <a:ext cx="7886700" cy="104933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13366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13366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13366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13366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13366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13366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13366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13366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13366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1" name="Google Shape;71;p10"/>
          <p:cNvSpPr txBox="1"/>
          <p:nvPr>
            <p:ph idx="1" type="body"/>
          </p:nvPr>
        </p:nvSpPr>
        <p:spPr>
          <a:xfrm>
            <a:off x="628650" y="1825625"/>
            <a:ext cx="38862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33660"/>
              </a:buClr>
              <a:buSzPts val="2800"/>
              <a:buFont typeface="Arial"/>
              <a:buChar char="•"/>
              <a:defRPr sz="2800">
                <a:solidFill>
                  <a:srgbClr val="13366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33660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13366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33660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13366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33660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13366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33660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13366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2" name="Google Shape;72;p10"/>
          <p:cNvSpPr txBox="1"/>
          <p:nvPr>
            <p:ph idx="2" type="body"/>
          </p:nvPr>
        </p:nvSpPr>
        <p:spPr>
          <a:xfrm>
            <a:off x="4629150" y="1825625"/>
            <a:ext cx="38862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33660"/>
              </a:buClr>
              <a:buSzPts val="2800"/>
              <a:buFont typeface="Arial"/>
              <a:buChar char="•"/>
              <a:defRPr sz="2800">
                <a:solidFill>
                  <a:srgbClr val="13366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33660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13366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33660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13366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33660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13366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33660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13366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3" name="Google Shape;73;p10"/>
          <p:cNvSpPr txBox="1"/>
          <p:nvPr>
            <p:ph idx="10" type="dt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>
                <a:solidFill>
                  <a:srgbClr val="13366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4" name="Google Shape;74;p10"/>
          <p:cNvSpPr txBox="1"/>
          <p:nvPr>
            <p:ph idx="11" type="ftr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>
                <a:solidFill>
                  <a:srgbClr val="13366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5" name="Google Shape;75;p10"/>
          <p:cNvSpPr txBox="1"/>
          <p:nvPr>
            <p:ph idx="12" type="sldNum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33660"/>
              </a:buClr>
              <a:buSzPts val="1200"/>
              <a:buFont typeface="Calibri"/>
              <a:buNone/>
              <a:defRPr b="0" i="0" sz="1200" u="none">
                <a:solidFill>
                  <a:srgbClr val="13366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33660"/>
              </a:buClr>
              <a:buSzPts val="1200"/>
              <a:buFont typeface="Calibri"/>
              <a:buNone/>
              <a:defRPr b="0" i="0" sz="1200" u="none">
                <a:solidFill>
                  <a:srgbClr val="13366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33660"/>
              </a:buClr>
              <a:buSzPts val="1200"/>
              <a:buFont typeface="Calibri"/>
              <a:buNone/>
              <a:defRPr b="0" i="0" sz="1200" u="none">
                <a:solidFill>
                  <a:srgbClr val="13366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33660"/>
              </a:buClr>
              <a:buSzPts val="1200"/>
              <a:buFont typeface="Calibri"/>
              <a:buNone/>
              <a:defRPr b="0" i="0" sz="1200" u="none">
                <a:solidFill>
                  <a:srgbClr val="13366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33660"/>
              </a:buClr>
              <a:buSzPts val="1200"/>
              <a:buFont typeface="Calibri"/>
              <a:buNone/>
              <a:defRPr b="0" i="0" sz="1200" u="none">
                <a:solidFill>
                  <a:srgbClr val="13366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33660"/>
              </a:buClr>
              <a:buSzPts val="1200"/>
              <a:buFont typeface="Calibri"/>
              <a:buNone/>
              <a:defRPr b="0" i="0" sz="1200" u="none">
                <a:solidFill>
                  <a:srgbClr val="13366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33660"/>
              </a:buClr>
              <a:buSzPts val="1200"/>
              <a:buFont typeface="Calibri"/>
              <a:buNone/>
              <a:defRPr b="0" i="0" sz="1200" u="none">
                <a:solidFill>
                  <a:srgbClr val="13366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33660"/>
              </a:buClr>
              <a:buSzPts val="1200"/>
              <a:buFont typeface="Calibri"/>
              <a:buNone/>
              <a:defRPr b="0" i="0" sz="1200" u="none">
                <a:solidFill>
                  <a:srgbClr val="13366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33660"/>
              </a:buClr>
              <a:buSzPts val="1200"/>
              <a:buFont typeface="Calibri"/>
              <a:buNone/>
              <a:defRPr b="0" i="0" sz="1200" u="none">
                <a:solidFill>
                  <a:srgbClr val="13366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9.xml"/><Relationship Id="rId13" Type="http://schemas.openxmlformats.org/officeDocument/2006/relationships/theme" Target="../theme/theme1.xml"/><Relationship Id="rId12" Type="http://schemas.openxmlformats.org/officeDocument/2006/relationships/slideLayout" Target="../slideLayouts/slideLayout11.xml"/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slideLayout" Target="../slideLayouts/slideLayout8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/>
          <p:nvPr/>
        </p:nvSpPr>
        <p:spPr>
          <a:xfrm>
            <a:off x="0" y="0"/>
            <a:ext cx="9144000" cy="549275"/>
          </a:xfrm>
          <a:prstGeom prst="rect">
            <a:avLst/>
          </a:prstGeom>
          <a:solidFill>
            <a:srgbClr val="AFD4D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" name="Google Shape;11;p1"/>
          <p:cNvSpPr txBox="1"/>
          <p:nvPr/>
        </p:nvSpPr>
        <p:spPr>
          <a:xfrm>
            <a:off x="0" y="6264275"/>
            <a:ext cx="9144000" cy="593725"/>
          </a:xfrm>
          <a:prstGeom prst="rect">
            <a:avLst/>
          </a:prstGeom>
          <a:solidFill>
            <a:srgbClr val="AFD4D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" name="Google Shape;12;p1"/>
          <p:cNvSpPr txBox="1"/>
          <p:nvPr/>
        </p:nvSpPr>
        <p:spPr>
          <a:xfrm>
            <a:off x="6570662" y="200025"/>
            <a:ext cx="1944687" cy="2778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33660"/>
              </a:buClr>
              <a:buSzPts val="1200"/>
              <a:buFont typeface="Calibri"/>
              <a:buNone/>
            </a:pPr>
            <a:r>
              <a:rPr b="0" i="0" lang="en-US" sz="1200" u="none">
                <a:solidFill>
                  <a:srgbClr val="133660"/>
                </a:solidFill>
                <a:latin typeface="Calibri"/>
                <a:ea typeface="Calibri"/>
                <a:cs typeface="Calibri"/>
                <a:sym typeface="Calibri"/>
              </a:rPr>
              <a:t>www.stat.gov.lt</a:t>
            </a:r>
            <a:endParaRPr/>
          </a:p>
        </p:txBody>
      </p:sp>
      <p:sp>
        <p:nvSpPr>
          <p:cNvPr id="13" name="Google Shape;13;p1"/>
          <p:cNvSpPr txBox="1"/>
          <p:nvPr>
            <p:ph type="title"/>
          </p:nvPr>
        </p:nvSpPr>
        <p:spPr>
          <a:xfrm>
            <a:off x="628650" y="641350"/>
            <a:ext cx="7886700" cy="104933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13366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13366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13366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13366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13366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13366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13366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13366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13366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" name="Google Shape;14;p1"/>
          <p:cNvSpPr txBox="1"/>
          <p:nvPr>
            <p:ph idx="1" type="body"/>
          </p:nvPr>
        </p:nvSpPr>
        <p:spPr>
          <a:xfrm>
            <a:off x="628650" y="1825625"/>
            <a:ext cx="7886700" cy="426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3366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13366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33660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13366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33660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13366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33660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13366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33660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13366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5" name="Google Shape;15;p1"/>
          <p:cNvSpPr txBox="1"/>
          <p:nvPr>
            <p:ph idx="10" type="dt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>
                <a:solidFill>
                  <a:srgbClr val="13366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6" name="Google Shape;16;p1"/>
          <p:cNvSpPr txBox="1"/>
          <p:nvPr>
            <p:ph idx="11" type="ftr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>
                <a:solidFill>
                  <a:srgbClr val="13366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7" name="Google Shape;17;p1"/>
          <p:cNvSpPr txBox="1"/>
          <p:nvPr>
            <p:ph idx="12" type="sldNum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33660"/>
              </a:buClr>
              <a:buSzPts val="1200"/>
              <a:buFont typeface="Calibri"/>
              <a:buNone/>
              <a:defRPr b="0" i="0" sz="1200" u="none">
                <a:solidFill>
                  <a:srgbClr val="13366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33660"/>
              </a:buClr>
              <a:buSzPts val="1200"/>
              <a:buFont typeface="Calibri"/>
              <a:buNone/>
              <a:defRPr b="0" i="0" sz="1200" u="none">
                <a:solidFill>
                  <a:srgbClr val="13366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33660"/>
              </a:buClr>
              <a:buSzPts val="1200"/>
              <a:buFont typeface="Calibri"/>
              <a:buNone/>
              <a:defRPr b="0" i="0" sz="1200" u="none">
                <a:solidFill>
                  <a:srgbClr val="13366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33660"/>
              </a:buClr>
              <a:buSzPts val="1200"/>
              <a:buFont typeface="Calibri"/>
              <a:buNone/>
              <a:defRPr b="0" i="0" sz="1200" u="none">
                <a:solidFill>
                  <a:srgbClr val="13366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33660"/>
              </a:buClr>
              <a:buSzPts val="1200"/>
              <a:buFont typeface="Calibri"/>
              <a:buNone/>
              <a:defRPr b="0" i="0" sz="1200" u="none">
                <a:solidFill>
                  <a:srgbClr val="13366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33660"/>
              </a:buClr>
              <a:buSzPts val="1200"/>
              <a:buFont typeface="Calibri"/>
              <a:buNone/>
              <a:defRPr b="0" i="0" sz="1200" u="none">
                <a:solidFill>
                  <a:srgbClr val="13366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33660"/>
              </a:buClr>
              <a:buSzPts val="1200"/>
              <a:buFont typeface="Calibri"/>
              <a:buNone/>
              <a:defRPr b="0" i="0" sz="1200" u="none">
                <a:solidFill>
                  <a:srgbClr val="13366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33660"/>
              </a:buClr>
              <a:buSzPts val="1200"/>
              <a:buFont typeface="Calibri"/>
              <a:buNone/>
              <a:defRPr b="0" i="0" sz="1200" u="none">
                <a:solidFill>
                  <a:srgbClr val="13366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33660"/>
              </a:buClr>
              <a:buSzPts val="1200"/>
              <a:buFont typeface="Calibri"/>
              <a:buNone/>
              <a:defRPr b="0" i="0" sz="1200" u="none">
                <a:solidFill>
                  <a:srgbClr val="13366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8" name="Google Shape;18;p1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628650" y="169862"/>
            <a:ext cx="784225" cy="241300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2"/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3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4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5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3" name="Google Shape;93;p1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020887" y="2276475"/>
            <a:ext cx="5243512" cy="3932237"/>
          </a:xfrm>
          <a:prstGeom prst="rect">
            <a:avLst/>
          </a:prstGeom>
          <a:noFill/>
          <a:ln>
            <a:noFill/>
          </a:ln>
        </p:spPr>
      </p:pic>
      <p:sp>
        <p:nvSpPr>
          <p:cNvPr id="94" name="Google Shape;94;p13"/>
          <p:cNvSpPr txBox="1"/>
          <p:nvPr>
            <p:ph type="title"/>
          </p:nvPr>
        </p:nvSpPr>
        <p:spPr>
          <a:xfrm>
            <a:off x="87312" y="1049337"/>
            <a:ext cx="8763000" cy="189071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33660"/>
              </a:buClr>
              <a:buSzPts val="4400"/>
              <a:buFont typeface="Calibri"/>
              <a:buNone/>
            </a:pPr>
            <a:r>
              <a:rPr b="1" i="0" lang="en-US" sz="4400" u="none" cap="none" strike="noStrike">
                <a:solidFill>
                  <a:srgbClr val="133660"/>
                </a:solidFill>
                <a:latin typeface="Calibri"/>
                <a:ea typeface="Calibri"/>
                <a:cs typeface="Calibri"/>
                <a:sym typeface="Calibri"/>
              </a:rPr>
              <a:t>Preparation for Census 2021</a:t>
            </a:r>
            <a:endParaRPr/>
          </a:p>
        </p:txBody>
      </p:sp>
      <p:sp>
        <p:nvSpPr>
          <p:cNvPr id="95" name="Google Shape;95;p13"/>
          <p:cNvSpPr txBox="1"/>
          <p:nvPr/>
        </p:nvSpPr>
        <p:spPr>
          <a:xfrm>
            <a:off x="1704975" y="2636837"/>
            <a:ext cx="5875337" cy="584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33660"/>
              </a:buClr>
              <a:buSzPts val="1600"/>
              <a:buFont typeface="Calibri"/>
              <a:buNone/>
            </a:pPr>
            <a:r>
              <a:rPr b="0" i="1" lang="en-US" sz="1600" u="none">
                <a:solidFill>
                  <a:srgbClr val="133660"/>
                </a:solidFill>
                <a:latin typeface="Calibri"/>
                <a:ea typeface="Calibri"/>
                <a:cs typeface="Calibri"/>
                <a:sym typeface="Calibri"/>
              </a:rPr>
              <a:t>Milda Šličkutė-Šeštokienė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33660"/>
              </a:buClr>
              <a:buSzPts val="1600"/>
              <a:buFont typeface="Calibri"/>
              <a:buNone/>
            </a:pPr>
            <a:r>
              <a:rPr b="0" i="1" lang="en-US" sz="1600" u="none">
                <a:solidFill>
                  <a:srgbClr val="133660"/>
                </a:solidFill>
                <a:latin typeface="Calibri"/>
                <a:ea typeface="Calibri"/>
                <a:cs typeface="Calibri"/>
                <a:sym typeface="Calibri"/>
              </a:rPr>
              <a:t>Statistics Lithuania</a:t>
            </a:r>
            <a:endParaRPr/>
          </a:p>
        </p:txBody>
      </p:sp>
      <p:sp>
        <p:nvSpPr>
          <p:cNvPr id="96" name="Google Shape;96;p13"/>
          <p:cNvSpPr txBox="1"/>
          <p:nvPr/>
        </p:nvSpPr>
        <p:spPr>
          <a:xfrm>
            <a:off x="6286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33660"/>
              </a:buClr>
              <a:buSzPts val="1200"/>
              <a:buFont typeface="Calibri"/>
              <a:buNone/>
            </a:pPr>
            <a:r>
              <a:rPr b="0" i="0" lang="en-US" sz="1200" u="none">
                <a:solidFill>
                  <a:srgbClr val="133660"/>
                </a:solidFill>
                <a:latin typeface="Calibri"/>
                <a:ea typeface="Calibri"/>
                <a:cs typeface="Calibri"/>
                <a:sym typeface="Calibri"/>
              </a:rPr>
              <a:t>21−24 August 2018</a:t>
            </a:r>
            <a:endParaRPr/>
          </a:p>
        </p:txBody>
      </p:sp>
      <p:sp>
        <p:nvSpPr>
          <p:cNvPr id="97" name="Google Shape;97;p13"/>
          <p:cNvSpPr txBox="1"/>
          <p:nvPr/>
        </p:nvSpPr>
        <p:spPr>
          <a:xfrm>
            <a:off x="64579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33660"/>
              </a:buClr>
              <a:buSzPts val="1200"/>
              <a:buFont typeface="Calibri"/>
              <a:buNone/>
            </a:pPr>
            <a:fld id="{00000000-1234-1234-1234-123412341234}" type="slidenum">
              <a:rPr b="0" i="0" lang="en-US" sz="1200" u="none">
                <a:solidFill>
                  <a:srgbClr val="133660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/>
          </a:p>
        </p:txBody>
      </p:sp>
      <p:sp>
        <p:nvSpPr>
          <p:cNvPr id="98" name="Google Shape;98;p13"/>
          <p:cNvSpPr txBox="1"/>
          <p:nvPr/>
        </p:nvSpPr>
        <p:spPr>
          <a:xfrm>
            <a:off x="2209800" y="6273800"/>
            <a:ext cx="5583237" cy="58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33660"/>
              </a:buClr>
              <a:buSzPts val="1200"/>
              <a:buFont typeface="Calibri"/>
              <a:buNone/>
            </a:pPr>
            <a:r>
              <a:rPr b="0" i="0" lang="en-US" sz="1200" u="none">
                <a:solidFill>
                  <a:srgbClr val="133660"/>
                </a:solidFill>
                <a:latin typeface="Calibri"/>
                <a:ea typeface="Calibri"/>
                <a:cs typeface="Calibri"/>
                <a:sym typeface="Calibri"/>
              </a:rPr>
              <a:t>BNU WORKSHOP 2018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22"/>
          <p:cNvSpPr txBox="1"/>
          <p:nvPr>
            <p:ph type="title"/>
          </p:nvPr>
        </p:nvSpPr>
        <p:spPr>
          <a:xfrm>
            <a:off x="442912" y="488950"/>
            <a:ext cx="8323200" cy="104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33660"/>
              </a:buClr>
              <a:buSzPts val="3600"/>
              <a:buFont typeface="Calibri"/>
              <a:buNone/>
            </a:pPr>
            <a:r>
              <a:rPr b="1" i="0" lang="en-US" sz="3000" u="none" cap="none" strike="noStrike">
                <a:solidFill>
                  <a:srgbClr val="133660"/>
                </a:solidFill>
                <a:latin typeface="Calibri"/>
                <a:ea typeface="Calibri"/>
                <a:cs typeface="Calibri"/>
                <a:sym typeface="Calibri"/>
              </a:rPr>
              <a:t>Number of usual residents and persons who declared place of residence in LT 2016.01.01</a:t>
            </a:r>
            <a:endParaRPr sz="3000"/>
          </a:p>
        </p:txBody>
      </p:sp>
      <p:graphicFrame>
        <p:nvGraphicFramePr>
          <p:cNvPr id="176" name="Google Shape;176;p22"/>
          <p:cNvGraphicFramePr/>
          <p:nvPr/>
        </p:nvGraphicFramePr>
        <p:xfrm>
          <a:off x="1624012" y="1690687"/>
          <a:ext cx="3000000" cy="3000000"/>
        </p:xfrm>
        <a:graphic>
          <a:graphicData uri="http://schemas.openxmlformats.org/drawingml/2006/table">
            <a:tbl>
              <a:tblPr>
                <a:noFill/>
                <a:tableStyleId>{60D3A754-9B1D-4C6A-B90B-649DBA8D81C8}</a:tableStyleId>
              </a:tblPr>
              <a:tblGrid>
                <a:gridCol w="831850"/>
                <a:gridCol w="2141525"/>
                <a:gridCol w="1709725"/>
                <a:gridCol w="1482725"/>
              </a:tblGrid>
              <a:tr h="91440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1800"/>
                        <a:buFont typeface="Calibri"/>
                        <a:buNone/>
                      </a:pPr>
                      <a:r>
                        <a:rPr b="1" i="0" lang="en-US" sz="1800" u="none" cap="none" strike="noStrike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Age</a:t>
                      </a:r>
                      <a:endParaRPr/>
                    </a:p>
                  </a:txBody>
                  <a:tcPr marT="45700" marB="45700" marR="91450" marL="91450" anchor="ctr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1800"/>
                        <a:buFont typeface="Calibri"/>
                        <a:buNone/>
                      </a:pPr>
                      <a:r>
                        <a:rPr b="1" i="0" lang="en-US" sz="1800" u="none" cap="none" strike="noStrike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Persons, who declared residence in LT (PR)</a:t>
                      </a:r>
                      <a:endParaRPr/>
                    </a:p>
                  </a:txBody>
                  <a:tcPr marT="45700" marB="45700" marR="91450" marL="91450" anchor="ctr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1800"/>
                        <a:buFont typeface="Calibri"/>
                        <a:buNone/>
                      </a:pPr>
                      <a:r>
                        <a:rPr b="1" i="0" lang="en-US" sz="1800" u="none" cap="none" strike="noStrike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Usual residents published by SL</a:t>
                      </a:r>
                      <a:endParaRPr/>
                    </a:p>
                  </a:txBody>
                  <a:tcPr marT="45700" marB="45700" marR="91450" marL="91450" anchor="ctr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1800"/>
                        <a:buFont typeface="Calibri"/>
                        <a:buNone/>
                      </a:pPr>
                      <a:r>
                        <a:rPr b="1" i="0" lang="en-US" sz="1800" u="none" cap="none" strike="noStrike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(SL*100 /PR)-100</a:t>
                      </a:r>
                      <a:endParaRPr/>
                    </a:p>
                  </a:txBody>
                  <a:tcPr marT="45700" marB="45700" marR="91450" marL="91450" anchor="ctr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</a:tr>
              <a:tr h="36670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Calibri"/>
                        <a:buNone/>
                      </a:pPr>
                      <a:r>
                        <a:rPr b="1" i="0" lang="en-US" sz="16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Total</a:t>
                      </a:r>
                      <a:endParaRPr/>
                    </a:p>
                  </a:txBody>
                  <a:tcPr marT="9525" marB="0" marR="9525" marL="9525" anchor="b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2DEEF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Calibri"/>
                        <a:buNone/>
                      </a:pPr>
                      <a:r>
                        <a:rPr b="1" i="0" lang="en-US" sz="16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3176481</a:t>
                      </a:r>
                      <a:endParaRPr/>
                    </a:p>
                  </a:txBody>
                  <a:tcPr marT="9525" marB="0" marR="9525" marL="9525" anchor="b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2DEEF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Calibri"/>
                        <a:buNone/>
                      </a:pPr>
                      <a:r>
                        <a:rPr b="1" i="0" lang="en-US" sz="16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2888558</a:t>
                      </a:r>
                      <a:endParaRPr/>
                    </a:p>
                  </a:txBody>
                  <a:tcPr marT="9525" marB="0" marR="9525" marL="9525" anchor="b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2DEEF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Calibri"/>
                        <a:buNone/>
                      </a:pPr>
                      <a:r>
                        <a:rPr b="1" i="0" lang="en-US" sz="16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-9.1</a:t>
                      </a:r>
                      <a:endParaRPr/>
                    </a:p>
                  </a:txBody>
                  <a:tcPr marT="9525" marB="0" marR="9525" marL="9525" anchor="b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2DEEF"/>
                    </a:solidFill>
                  </a:tcPr>
                </a:tc>
              </a:tr>
              <a:tr h="36670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Calibri"/>
                        <a:buNone/>
                      </a:pPr>
                      <a:r>
                        <a:rPr b="0" i="0" lang="en-US" sz="16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0-9</a:t>
                      </a:r>
                      <a:endParaRPr/>
                    </a:p>
                  </a:txBody>
                  <a:tcPr marT="9525" marB="0" marR="9525" marL="9525" anchor="b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AEFF7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Calibri"/>
                        <a:buNone/>
                      </a:pPr>
                      <a:r>
                        <a:rPr b="0" i="0" lang="en-US" sz="16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313447</a:t>
                      </a:r>
                      <a:endParaRPr/>
                    </a:p>
                  </a:txBody>
                  <a:tcPr marT="9525" marB="0" marR="9525" marL="9525" anchor="b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AEFF7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Calibri"/>
                        <a:buNone/>
                      </a:pPr>
                      <a:r>
                        <a:rPr b="0" i="0" lang="en-US" sz="16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292005</a:t>
                      </a:r>
                      <a:endParaRPr/>
                    </a:p>
                  </a:txBody>
                  <a:tcPr marT="9525" marB="0" marR="9525" marL="9525" anchor="b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AEFF7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Calibri"/>
                        <a:buNone/>
                      </a:pPr>
                      <a:r>
                        <a:rPr b="0" i="0" lang="en-US" sz="16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-6.8</a:t>
                      </a:r>
                      <a:endParaRPr/>
                    </a:p>
                  </a:txBody>
                  <a:tcPr marT="9525" marB="0" marR="9525" marL="9525" anchor="b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AEFF7"/>
                    </a:solidFill>
                  </a:tcPr>
                </a:tc>
              </a:tr>
              <a:tr h="36670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Calibri"/>
                        <a:buNone/>
                      </a:pPr>
                      <a:r>
                        <a:rPr b="0" i="0" lang="en-US" sz="16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10-19</a:t>
                      </a:r>
                      <a:endParaRPr/>
                    </a:p>
                  </a:txBody>
                  <a:tcPr marT="9525" marB="0" marR="9525" marL="9525" anchor="b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2DEEF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Calibri"/>
                        <a:buNone/>
                      </a:pPr>
                      <a:r>
                        <a:rPr b="0" i="0" lang="en-US" sz="16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310102</a:t>
                      </a:r>
                      <a:endParaRPr/>
                    </a:p>
                  </a:txBody>
                  <a:tcPr marT="9525" marB="0" marR="9525" marL="9525" anchor="b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2DEEF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Calibri"/>
                        <a:buNone/>
                      </a:pPr>
                      <a:r>
                        <a:rPr b="0" i="0" lang="en-US" sz="16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293884</a:t>
                      </a:r>
                      <a:endParaRPr/>
                    </a:p>
                  </a:txBody>
                  <a:tcPr marT="9525" marB="0" marR="9525" marL="9525" anchor="b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2DEEF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Calibri"/>
                        <a:buNone/>
                      </a:pPr>
                      <a:r>
                        <a:rPr b="0" i="0" lang="en-US" sz="16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-5.2</a:t>
                      </a:r>
                      <a:endParaRPr/>
                    </a:p>
                  </a:txBody>
                  <a:tcPr marT="9525" marB="0" marR="9525" marL="9525" anchor="b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2DEEF"/>
                    </a:solidFill>
                  </a:tcPr>
                </a:tc>
              </a:tr>
              <a:tr h="36670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Calibri"/>
                        <a:buNone/>
                      </a:pPr>
                      <a:r>
                        <a:rPr b="0" i="0" lang="en-US" sz="16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20-29</a:t>
                      </a:r>
                      <a:endParaRPr/>
                    </a:p>
                  </a:txBody>
                  <a:tcPr marT="9525" marB="0" marR="9525" marL="9525" anchor="b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AEFF7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Calibri"/>
                        <a:buNone/>
                      </a:pPr>
                      <a:r>
                        <a:rPr b="0" i="0" lang="en-US" sz="16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436479</a:t>
                      </a:r>
                      <a:endParaRPr/>
                    </a:p>
                  </a:txBody>
                  <a:tcPr marT="9525" marB="0" marR="9525" marL="9525" anchor="b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AEFF7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Calibri"/>
                        <a:buNone/>
                      </a:pPr>
                      <a:r>
                        <a:rPr b="0" i="0" lang="en-US" sz="16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391756</a:t>
                      </a:r>
                      <a:endParaRPr/>
                    </a:p>
                  </a:txBody>
                  <a:tcPr marT="9525" marB="0" marR="9525" marL="9525" anchor="b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AEFF7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Calibri"/>
                        <a:buNone/>
                      </a:pPr>
                      <a:r>
                        <a:rPr b="0" i="0" lang="en-US" sz="16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-10.2</a:t>
                      </a:r>
                      <a:endParaRPr/>
                    </a:p>
                  </a:txBody>
                  <a:tcPr marT="9525" marB="0" marR="9525" marL="9525" anchor="b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AEFF7"/>
                    </a:solidFill>
                  </a:tcPr>
                </a:tc>
              </a:tr>
              <a:tr h="36670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Calibri"/>
                        <a:buNone/>
                      </a:pPr>
                      <a:r>
                        <a:rPr b="1" i="0" lang="en-US" sz="16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30-39</a:t>
                      </a:r>
                      <a:endParaRPr/>
                    </a:p>
                  </a:txBody>
                  <a:tcPr marT="9525" marB="0" marR="9525" marL="9525" anchor="b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2DEEF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Calibri"/>
                        <a:buNone/>
                      </a:pPr>
                      <a:r>
                        <a:rPr b="1" i="0" lang="en-US" sz="16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429557</a:t>
                      </a:r>
                      <a:endParaRPr/>
                    </a:p>
                  </a:txBody>
                  <a:tcPr marT="9525" marB="0" marR="9525" marL="9525" anchor="b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2DEEF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Calibri"/>
                        <a:buNone/>
                      </a:pPr>
                      <a:r>
                        <a:rPr b="1" i="0" lang="en-US" sz="16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352392</a:t>
                      </a:r>
                      <a:endParaRPr/>
                    </a:p>
                  </a:txBody>
                  <a:tcPr marT="9525" marB="0" marR="9525" marL="9525" anchor="b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2DEEF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Calibri"/>
                        <a:buNone/>
                      </a:pPr>
                      <a:r>
                        <a:rPr b="1" i="0" lang="en-US" sz="16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-18.0</a:t>
                      </a:r>
                      <a:endParaRPr/>
                    </a:p>
                  </a:txBody>
                  <a:tcPr marT="9525" marB="0" marR="9525" marL="9525" anchor="b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2DEEF"/>
                    </a:solidFill>
                  </a:tcPr>
                </a:tc>
              </a:tr>
              <a:tr h="36830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Calibri"/>
                        <a:buNone/>
                      </a:pPr>
                      <a:r>
                        <a:rPr b="0" i="0" lang="en-US" sz="16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40-49</a:t>
                      </a:r>
                      <a:endParaRPr/>
                    </a:p>
                  </a:txBody>
                  <a:tcPr marT="9525" marB="0" marR="9525" marL="9525" anchor="b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AEFF7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Calibri"/>
                        <a:buNone/>
                      </a:pPr>
                      <a:r>
                        <a:rPr b="0" i="0" lang="en-US" sz="16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451346</a:t>
                      </a:r>
                      <a:endParaRPr/>
                    </a:p>
                  </a:txBody>
                  <a:tcPr marT="9525" marB="0" marR="9525" marL="9525" anchor="b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AEFF7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Calibri"/>
                        <a:buNone/>
                      </a:pPr>
                      <a:r>
                        <a:rPr b="0" i="0" lang="en-US" sz="16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400702</a:t>
                      </a:r>
                      <a:endParaRPr/>
                    </a:p>
                  </a:txBody>
                  <a:tcPr marT="9525" marB="0" marR="9525" marL="9525" anchor="b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AEFF7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Calibri"/>
                        <a:buNone/>
                      </a:pPr>
                      <a:r>
                        <a:rPr b="0" i="0" lang="en-US" sz="16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-11.2</a:t>
                      </a:r>
                      <a:endParaRPr/>
                    </a:p>
                  </a:txBody>
                  <a:tcPr marT="9525" marB="0" marR="9525" marL="9525" anchor="b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AEFF7"/>
                    </a:solidFill>
                  </a:tcPr>
                </a:tc>
              </a:tr>
              <a:tr h="36670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Calibri"/>
                        <a:buNone/>
                      </a:pPr>
                      <a:r>
                        <a:rPr b="0" i="0" lang="en-US" sz="16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50-59</a:t>
                      </a:r>
                      <a:endParaRPr/>
                    </a:p>
                  </a:txBody>
                  <a:tcPr marT="9525" marB="0" marR="9525" marL="9525" anchor="b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2DEEF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Calibri"/>
                        <a:buNone/>
                      </a:pPr>
                      <a:r>
                        <a:rPr b="0" i="0" lang="en-US" sz="16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479796</a:t>
                      </a:r>
                      <a:endParaRPr/>
                    </a:p>
                  </a:txBody>
                  <a:tcPr marT="9525" marB="0" marR="9525" marL="9525" anchor="b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2DEEF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Calibri"/>
                        <a:buNone/>
                      </a:pPr>
                      <a:r>
                        <a:rPr b="0" i="0" lang="en-US" sz="16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437936</a:t>
                      </a:r>
                      <a:endParaRPr/>
                    </a:p>
                  </a:txBody>
                  <a:tcPr marT="9525" marB="0" marR="9525" marL="9525" anchor="b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2DEEF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Calibri"/>
                        <a:buNone/>
                      </a:pPr>
                      <a:r>
                        <a:rPr b="0" i="0" lang="en-US" sz="16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-8.7</a:t>
                      </a:r>
                      <a:endParaRPr/>
                    </a:p>
                  </a:txBody>
                  <a:tcPr marT="9525" marB="0" marR="9525" marL="9525" anchor="b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2DEEF"/>
                    </a:solidFill>
                  </a:tcPr>
                </a:tc>
              </a:tr>
              <a:tr h="36670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Calibri"/>
                        <a:buNone/>
                      </a:pPr>
                      <a:r>
                        <a:rPr b="0" i="0" lang="en-US" sz="16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60-69</a:t>
                      </a:r>
                      <a:endParaRPr/>
                    </a:p>
                  </a:txBody>
                  <a:tcPr marT="9525" marB="0" marR="9525" marL="9525" anchor="b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AEFF7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Calibri"/>
                        <a:buNone/>
                      </a:pPr>
                      <a:r>
                        <a:rPr b="0" i="0" lang="en-US" sz="16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343023</a:t>
                      </a:r>
                      <a:endParaRPr/>
                    </a:p>
                  </a:txBody>
                  <a:tcPr marT="9525" marB="0" marR="9525" marL="9525" anchor="b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AEFF7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Calibri"/>
                        <a:buNone/>
                      </a:pPr>
                      <a:r>
                        <a:rPr b="0" i="0" lang="en-US" sz="16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317838</a:t>
                      </a:r>
                      <a:endParaRPr/>
                    </a:p>
                  </a:txBody>
                  <a:tcPr marT="9525" marB="0" marR="9525" marL="9525" anchor="b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AEFF7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Calibri"/>
                        <a:buNone/>
                      </a:pPr>
                      <a:r>
                        <a:rPr b="0" i="0" lang="en-US" sz="16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-7.3</a:t>
                      </a:r>
                      <a:endParaRPr/>
                    </a:p>
                  </a:txBody>
                  <a:tcPr marT="9525" marB="0" marR="9525" marL="9525" anchor="b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AEFF7"/>
                    </a:solidFill>
                  </a:tcPr>
                </a:tc>
              </a:tr>
              <a:tr h="36670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Calibri"/>
                        <a:buNone/>
                      </a:pPr>
                      <a:r>
                        <a:rPr b="0" i="0" lang="en-US" sz="16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70-79</a:t>
                      </a:r>
                      <a:endParaRPr/>
                    </a:p>
                  </a:txBody>
                  <a:tcPr marT="9525" marB="0" marR="9525" marL="9525" anchor="b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2DEEF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Calibri"/>
                        <a:buNone/>
                      </a:pPr>
                      <a:r>
                        <a:rPr b="0" i="0" lang="en-US" sz="16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259251</a:t>
                      </a:r>
                      <a:endParaRPr/>
                    </a:p>
                  </a:txBody>
                  <a:tcPr marT="9525" marB="0" marR="9525" marL="9525" anchor="b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2DEEF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Calibri"/>
                        <a:buNone/>
                      </a:pPr>
                      <a:r>
                        <a:rPr b="0" i="0" lang="en-US" sz="16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250172</a:t>
                      </a:r>
                      <a:endParaRPr/>
                    </a:p>
                  </a:txBody>
                  <a:tcPr marT="9525" marB="0" marR="9525" marL="9525" anchor="b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2DEEF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Calibri"/>
                        <a:buNone/>
                      </a:pPr>
                      <a:r>
                        <a:rPr b="0" i="0" lang="en-US" sz="16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-3.5</a:t>
                      </a:r>
                      <a:endParaRPr/>
                    </a:p>
                  </a:txBody>
                  <a:tcPr marT="9525" marB="0" marR="9525" marL="9525" anchor="b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2DEEF"/>
                    </a:solidFill>
                  </a:tcPr>
                </a:tc>
              </a:tr>
              <a:tr h="36670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Calibri"/>
                        <a:buNone/>
                      </a:pPr>
                      <a:r>
                        <a:rPr b="0" i="0" lang="en-US" sz="16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&gt;= 80</a:t>
                      </a:r>
                      <a:endParaRPr/>
                    </a:p>
                  </a:txBody>
                  <a:tcPr marT="9525" marB="0" marR="9525" marL="9525" anchor="b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AEFF7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Calibri"/>
                        <a:buNone/>
                      </a:pPr>
                      <a:r>
                        <a:rPr b="0" i="0" lang="en-US" sz="16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153480</a:t>
                      </a:r>
                      <a:endParaRPr/>
                    </a:p>
                  </a:txBody>
                  <a:tcPr marT="9525" marB="0" marR="9525" marL="9525" anchor="b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AEFF7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Calibri"/>
                        <a:buNone/>
                      </a:pPr>
                      <a:r>
                        <a:rPr b="0" i="0" lang="en-US" sz="16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151873</a:t>
                      </a:r>
                      <a:endParaRPr/>
                    </a:p>
                  </a:txBody>
                  <a:tcPr marT="9525" marB="0" marR="9525" marL="9525" anchor="b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AEFF7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Calibri"/>
                        <a:buNone/>
                      </a:pPr>
                      <a:r>
                        <a:rPr b="0" i="0" lang="en-US" sz="16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-1.0</a:t>
                      </a:r>
                      <a:endParaRPr/>
                    </a:p>
                  </a:txBody>
                  <a:tcPr marT="9525" marB="0" marR="9525" marL="9525" anchor="b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AEFF7"/>
                    </a:solidFill>
                  </a:tcPr>
                </a:tc>
              </a:tr>
            </a:tbl>
          </a:graphicData>
        </a:graphic>
      </p:graphicFrame>
      <p:sp>
        <p:nvSpPr>
          <p:cNvPr id="177" name="Google Shape;177;p22"/>
          <p:cNvSpPr txBox="1"/>
          <p:nvPr/>
        </p:nvSpPr>
        <p:spPr>
          <a:xfrm>
            <a:off x="6286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33660"/>
              </a:buClr>
              <a:buSzPts val="1200"/>
              <a:buFont typeface="Calibri"/>
              <a:buNone/>
            </a:pPr>
            <a:r>
              <a:rPr b="0" i="0" lang="en-US" sz="1200" u="none">
                <a:solidFill>
                  <a:srgbClr val="133660"/>
                </a:solidFill>
                <a:latin typeface="Calibri"/>
                <a:ea typeface="Calibri"/>
                <a:cs typeface="Calibri"/>
                <a:sym typeface="Calibri"/>
              </a:rPr>
              <a:t>21−24 August 2018</a:t>
            </a:r>
            <a:endParaRPr/>
          </a:p>
        </p:txBody>
      </p:sp>
      <p:sp>
        <p:nvSpPr>
          <p:cNvPr id="178" name="Google Shape;178;p22"/>
          <p:cNvSpPr txBox="1"/>
          <p:nvPr/>
        </p:nvSpPr>
        <p:spPr>
          <a:xfrm>
            <a:off x="64579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33660"/>
              </a:buClr>
              <a:buSzPts val="1200"/>
              <a:buFont typeface="Calibri"/>
              <a:buNone/>
            </a:pPr>
            <a:fld id="{00000000-1234-1234-1234-123412341234}" type="slidenum">
              <a:rPr b="0" i="0" lang="en-US" sz="1200" u="none">
                <a:solidFill>
                  <a:srgbClr val="133660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/>
          </a:p>
        </p:txBody>
      </p:sp>
      <p:sp>
        <p:nvSpPr>
          <p:cNvPr id="179" name="Google Shape;179;p22"/>
          <p:cNvSpPr txBox="1"/>
          <p:nvPr/>
        </p:nvSpPr>
        <p:spPr>
          <a:xfrm>
            <a:off x="3028950" y="6356350"/>
            <a:ext cx="396081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33660"/>
              </a:buClr>
              <a:buSzPts val="1200"/>
              <a:buFont typeface="Calibri"/>
              <a:buNone/>
            </a:pPr>
            <a:r>
              <a:rPr b="0" i="0" lang="en-US" sz="1200" u="none">
                <a:solidFill>
                  <a:srgbClr val="133660"/>
                </a:solidFill>
                <a:latin typeface="Calibri"/>
                <a:ea typeface="Calibri"/>
                <a:cs typeface="Calibri"/>
                <a:sym typeface="Calibri"/>
              </a:rPr>
              <a:t>BNU WORKSHOP 2018</a:t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83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23"/>
          <p:cNvSpPr txBox="1"/>
          <p:nvPr>
            <p:ph type="title"/>
          </p:nvPr>
        </p:nvSpPr>
        <p:spPr>
          <a:xfrm>
            <a:off x="628650" y="565150"/>
            <a:ext cx="7886700" cy="104933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33660"/>
              </a:buClr>
              <a:buSzPts val="4400"/>
              <a:buFont typeface="Calibri"/>
              <a:buNone/>
            </a:pPr>
            <a:r>
              <a:rPr b="1" i="0" lang="en-US" sz="4400" u="none" cap="none" strike="noStrike">
                <a:solidFill>
                  <a:srgbClr val="133660"/>
                </a:solidFill>
                <a:latin typeface="Calibri"/>
                <a:ea typeface="Calibri"/>
                <a:cs typeface="Calibri"/>
                <a:sym typeface="Calibri"/>
              </a:rPr>
              <a:t>Number of households by size</a:t>
            </a:r>
            <a:endParaRPr/>
          </a:p>
        </p:txBody>
      </p:sp>
      <p:graphicFrame>
        <p:nvGraphicFramePr>
          <p:cNvPr id="185" name="Google Shape;185;p23"/>
          <p:cNvGraphicFramePr/>
          <p:nvPr/>
        </p:nvGraphicFramePr>
        <p:xfrm>
          <a:off x="628650" y="1538287"/>
          <a:ext cx="3000000" cy="3000000"/>
        </p:xfrm>
        <a:graphic>
          <a:graphicData uri="http://schemas.openxmlformats.org/drawingml/2006/table">
            <a:tbl>
              <a:tblPr>
                <a:noFill/>
                <a:tableStyleId>{60D3A754-9B1D-4C6A-B90B-649DBA8D81C8}</a:tableStyleId>
              </a:tblPr>
              <a:tblGrid>
                <a:gridCol w="1976425"/>
                <a:gridCol w="1976425"/>
                <a:gridCol w="1976425"/>
                <a:gridCol w="1976425"/>
              </a:tblGrid>
              <a:tr h="619125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Calibri"/>
                        <a:buNone/>
                      </a:pPr>
                      <a:r>
                        <a:rPr b="1" i="0" lang="en-US" sz="20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Household size</a:t>
                      </a:r>
                      <a:endParaRPr/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Calibri"/>
                        <a:buNone/>
                      </a:pPr>
                      <a:r>
                        <a:rPr b="1" i="0" lang="en-US" sz="20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Census 2011</a:t>
                      </a:r>
                      <a:endParaRPr/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000"/>
                        <a:buFont typeface="Calibri"/>
                        <a:buNone/>
                      </a:pPr>
                      <a:r>
                        <a:rPr b="1" i="0" lang="en-US" sz="2000" u="none" cap="none" strike="noStrik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Population Register 2017</a:t>
                      </a:r>
                      <a:endParaRPr/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Calibri"/>
                        <a:buNone/>
                      </a:pPr>
                      <a:r>
                        <a:rPr b="1" i="0" lang="en-US" sz="20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2017 compared to 2011, in %</a:t>
                      </a:r>
                      <a:endParaRPr/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</a:tr>
              <a:tr h="371475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Calibri"/>
                        <a:buNone/>
                      </a:pPr>
                      <a:r>
                        <a:rPr b="1" i="0" lang="en-US" sz="20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Total</a:t>
                      </a:r>
                      <a:endParaRPr/>
                    </a:p>
                  </a:txBody>
                  <a:tcPr marT="9525" marB="0" marR="9525" marL="9525" anchor="b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2DEEF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Calibri"/>
                        <a:buNone/>
                      </a:pPr>
                      <a:r>
                        <a:rPr b="0" i="0" lang="en-US" sz="20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1.267.316</a:t>
                      </a:r>
                      <a:endParaRPr/>
                    </a:p>
                  </a:txBody>
                  <a:tcPr marT="9525" marB="0" marR="9525" marL="9525" anchor="b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2DEEF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000"/>
                        <a:buFont typeface="Calibri"/>
                        <a:buNone/>
                      </a:pPr>
                      <a:r>
                        <a:rPr b="0" i="0" lang="en-US" sz="2000" u="none" cap="none" strike="noStrik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1.125.681</a:t>
                      </a:r>
                      <a:endParaRPr/>
                    </a:p>
                  </a:txBody>
                  <a:tcPr marT="9525" marB="0" marR="9525" marL="9525" anchor="b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2DEEF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Calibri"/>
                        <a:buNone/>
                      </a:pPr>
                      <a:r>
                        <a:rPr b="0" i="0" lang="en-US" sz="20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88,8</a:t>
                      </a:r>
                      <a:endParaRPr/>
                    </a:p>
                  </a:txBody>
                  <a:tcPr marT="9525" marB="0" marR="9525" marL="9525" anchor="b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2DEEF"/>
                    </a:solidFill>
                  </a:tcPr>
                </a:tc>
              </a:tr>
              <a:tr h="369875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Calibri"/>
                        <a:buNone/>
                      </a:pPr>
                      <a:r>
                        <a:rPr b="1" i="0" lang="en-US" sz="20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T="9525" marB="0" marR="9525" marL="9525" anchor="b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AEFF7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Calibri"/>
                        <a:buNone/>
                      </a:pPr>
                      <a:r>
                        <a:rPr b="0" i="0" lang="en-US" sz="20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401.402</a:t>
                      </a:r>
                      <a:endParaRPr/>
                    </a:p>
                  </a:txBody>
                  <a:tcPr marT="9525" marB="0" marR="9525" marL="9525" anchor="b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AEFF7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000"/>
                        <a:buFont typeface="Calibri"/>
                        <a:buNone/>
                      </a:pPr>
                      <a:r>
                        <a:rPr b="0" i="0" lang="en-US" sz="2000" u="none" cap="none" strike="noStrik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334.855</a:t>
                      </a:r>
                      <a:endParaRPr/>
                    </a:p>
                  </a:txBody>
                  <a:tcPr marT="9525" marB="0" marR="9525" marL="9525" anchor="b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AEFF7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Calibri"/>
                        <a:buNone/>
                      </a:pPr>
                      <a:r>
                        <a:rPr b="0" i="0" lang="en-US" sz="20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83,4</a:t>
                      </a:r>
                      <a:endParaRPr/>
                    </a:p>
                  </a:txBody>
                  <a:tcPr marT="9525" marB="0" marR="9525" marL="9525" anchor="b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AEFF7"/>
                    </a:solidFill>
                  </a:tcPr>
                </a:tc>
              </a:tr>
              <a:tr h="371475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Calibri"/>
                        <a:buNone/>
                      </a:pPr>
                      <a:r>
                        <a:rPr b="1" i="0" lang="en-US" sz="20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</a:t>
                      </a:r>
                      <a:endParaRPr/>
                    </a:p>
                  </a:txBody>
                  <a:tcPr marT="9525" marB="0" marR="9525" marL="9525" anchor="b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2DEEF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Calibri"/>
                        <a:buNone/>
                      </a:pPr>
                      <a:r>
                        <a:rPr b="0" i="0" lang="en-US" sz="20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359.013</a:t>
                      </a:r>
                      <a:endParaRPr/>
                    </a:p>
                  </a:txBody>
                  <a:tcPr marT="9525" marB="0" marR="9525" marL="9525" anchor="b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2DEEF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000"/>
                        <a:buFont typeface="Calibri"/>
                        <a:buNone/>
                      </a:pPr>
                      <a:r>
                        <a:rPr b="0" i="0" lang="en-US" sz="2000" u="none" cap="none" strike="noStrik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271.045</a:t>
                      </a:r>
                      <a:endParaRPr/>
                    </a:p>
                  </a:txBody>
                  <a:tcPr marT="9525" marB="0" marR="9525" marL="9525" anchor="b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2DEEF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Calibri"/>
                        <a:buNone/>
                      </a:pPr>
                      <a:r>
                        <a:rPr b="0" i="0" lang="en-US" sz="20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75,5</a:t>
                      </a:r>
                      <a:endParaRPr/>
                    </a:p>
                  </a:txBody>
                  <a:tcPr marT="9525" marB="0" marR="9525" marL="9525" anchor="b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2DEEF"/>
                    </a:solidFill>
                  </a:tcPr>
                </a:tc>
              </a:tr>
              <a:tr h="371475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Calibri"/>
                        <a:buNone/>
                      </a:pPr>
                      <a:r>
                        <a:rPr b="1" i="0" lang="en-US" sz="20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</a:t>
                      </a:r>
                      <a:endParaRPr/>
                    </a:p>
                  </a:txBody>
                  <a:tcPr marT="9525" marB="0" marR="9525" marL="9525" anchor="b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AEFF7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Calibri"/>
                        <a:buNone/>
                      </a:pPr>
                      <a:r>
                        <a:rPr b="0" i="0" lang="en-US" sz="20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242.965</a:t>
                      </a:r>
                      <a:endParaRPr/>
                    </a:p>
                  </a:txBody>
                  <a:tcPr marT="9525" marB="0" marR="9525" marL="9525" anchor="b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AEFF7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000"/>
                        <a:buFont typeface="Calibri"/>
                        <a:buNone/>
                      </a:pPr>
                      <a:r>
                        <a:rPr b="0" i="0" lang="en-US" sz="2000" u="none" cap="none" strike="noStrik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206.379</a:t>
                      </a:r>
                      <a:endParaRPr/>
                    </a:p>
                  </a:txBody>
                  <a:tcPr marT="9525" marB="0" marR="9525" marL="9525" anchor="b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AEFF7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Calibri"/>
                        <a:buNone/>
                      </a:pPr>
                      <a:r>
                        <a:rPr b="0" i="0" lang="en-US" sz="20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84,9</a:t>
                      </a:r>
                      <a:endParaRPr/>
                    </a:p>
                  </a:txBody>
                  <a:tcPr marT="9525" marB="0" marR="9525" marL="9525" anchor="b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AEFF7"/>
                    </a:solidFill>
                  </a:tcPr>
                </a:tc>
              </a:tr>
              <a:tr h="369875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Calibri"/>
                        <a:buNone/>
                      </a:pPr>
                      <a:r>
                        <a:rPr b="1" i="0" lang="en-US" sz="20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4</a:t>
                      </a:r>
                      <a:endParaRPr/>
                    </a:p>
                  </a:txBody>
                  <a:tcPr marT="9525" marB="0" marR="9525" marL="9525" anchor="b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2DEEF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Calibri"/>
                        <a:buNone/>
                      </a:pPr>
                      <a:r>
                        <a:rPr b="0" i="0" lang="en-US" sz="20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183.655</a:t>
                      </a:r>
                      <a:endParaRPr/>
                    </a:p>
                  </a:txBody>
                  <a:tcPr marT="9525" marB="0" marR="9525" marL="9525" anchor="b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2DEEF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000"/>
                        <a:buFont typeface="Calibri"/>
                        <a:buNone/>
                      </a:pPr>
                      <a:r>
                        <a:rPr b="0" i="0" lang="en-US" sz="2000" u="none" cap="none" strike="noStrik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163.410</a:t>
                      </a:r>
                      <a:endParaRPr/>
                    </a:p>
                  </a:txBody>
                  <a:tcPr marT="9525" marB="0" marR="9525" marL="9525" anchor="b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2DEEF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Calibri"/>
                        <a:buNone/>
                      </a:pPr>
                      <a:r>
                        <a:rPr b="0" i="0" lang="en-US" sz="20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89,0</a:t>
                      </a:r>
                      <a:endParaRPr/>
                    </a:p>
                  </a:txBody>
                  <a:tcPr marT="9525" marB="0" marR="9525" marL="9525" anchor="b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2DEEF"/>
                    </a:solidFill>
                  </a:tcPr>
                </a:tc>
              </a:tr>
              <a:tr h="371475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Calibri"/>
                        <a:buNone/>
                      </a:pPr>
                      <a:r>
                        <a:rPr b="1" i="0" lang="en-US" sz="20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5-9</a:t>
                      </a:r>
                      <a:endParaRPr/>
                    </a:p>
                  </a:txBody>
                  <a:tcPr marT="9525" marB="0" marR="9525" marL="9525" anchor="b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AEFF7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Calibri"/>
                        <a:buNone/>
                      </a:pPr>
                      <a:r>
                        <a:rPr b="0" i="0" lang="en-US" sz="20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79.885</a:t>
                      </a:r>
                      <a:endParaRPr/>
                    </a:p>
                  </a:txBody>
                  <a:tcPr marT="9525" marB="0" marR="9525" marL="9525" anchor="b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AEFF7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000"/>
                        <a:buFont typeface="Calibri"/>
                        <a:buNone/>
                      </a:pPr>
                      <a:r>
                        <a:rPr b="0" i="0" lang="en-US" sz="2000" u="none" cap="none" strike="noStrik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142.531</a:t>
                      </a:r>
                      <a:endParaRPr/>
                    </a:p>
                  </a:txBody>
                  <a:tcPr marT="9525" marB="0" marR="9525" marL="9525" anchor="b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AEFF7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Calibri"/>
                        <a:buNone/>
                      </a:pPr>
                      <a:r>
                        <a:rPr b="0" i="0" lang="en-US" sz="20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178,4</a:t>
                      </a:r>
                      <a:endParaRPr/>
                    </a:p>
                  </a:txBody>
                  <a:tcPr marT="9525" marB="0" marR="9525" marL="9525" anchor="b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AEFF7"/>
                    </a:solidFill>
                  </a:tcPr>
                </a:tc>
              </a:tr>
              <a:tr h="369875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Calibri"/>
                        <a:buNone/>
                      </a:pPr>
                      <a:r>
                        <a:rPr b="1" i="0" lang="en-US" sz="20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10-19</a:t>
                      </a:r>
                      <a:endParaRPr/>
                    </a:p>
                  </a:txBody>
                  <a:tcPr marT="9525" marB="0" marR="9525" marL="9525" anchor="b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2DEEF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Calibri"/>
                        <a:buNone/>
                      </a:pPr>
                      <a:r>
                        <a:rPr b="0" i="0" lang="en-US" sz="20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396</a:t>
                      </a:r>
                      <a:endParaRPr/>
                    </a:p>
                  </a:txBody>
                  <a:tcPr marT="9525" marB="0" marR="9525" marL="9525" anchor="b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2DEEF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000"/>
                        <a:buFont typeface="Calibri"/>
                        <a:buNone/>
                      </a:pPr>
                      <a:r>
                        <a:rPr b="0" i="0" lang="en-US" sz="2000" u="none" cap="none" strike="noStrik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7.038</a:t>
                      </a:r>
                      <a:endParaRPr/>
                    </a:p>
                  </a:txBody>
                  <a:tcPr marT="9525" marB="0" marR="9525" marL="9525" anchor="b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2DEEF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Calibri"/>
                        <a:buNone/>
                      </a:pPr>
                      <a:r>
                        <a:rPr b="0" i="0" lang="en-US" sz="20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1777,3</a:t>
                      </a:r>
                      <a:endParaRPr/>
                    </a:p>
                  </a:txBody>
                  <a:tcPr marT="9525" marB="0" marR="9525" marL="9525" anchor="b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2DEEF"/>
                    </a:solidFill>
                  </a:tcPr>
                </a:tc>
              </a:tr>
              <a:tr h="371475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Calibri"/>
                        <a:buNone/>
                      </a:pPr>
                      <a:r>
                        <a:rPr b="1" i="0" lang="en-US" sz="20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20-49</a:t>
                      </a:r>
                      <a:endParaRPr/>
                    </a:p>
                  </a:txBody>
                  <a:tcPr marT="9525" marB="0" marR="9525" marL="9525" anchor="b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AEFF7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Calibri"/>
                        <a:buNone/>
                      </a:pPr>
                      <a:r>
                        <a:rPr b="0" i="0" lang="en-US" sz="20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-</a:t>
                      </a:r>
                      <a:endParaRPr/>
                    </a:p>
                  </a:txBody>
                  <a:tcPr marT="9525" marB="0" marR="9525" marL="9525" anchor="b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AEFF7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000"/>
                        <a:buFont typeface="Calibri"/>
                        <a:buNone/>
                      </a:pPr>
                      <a:r>
                        <a:rPr b="0" i="0" lang="en-US" sz="2000" u="none" cap="none" strike="noStrik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361</a:t>
                      </a:r>
                      <a:endParaRPr/>
                    </a:p>
                  </a:txBody>
                  <a:tcPr marT="9525" marB="0" marR="9525" marL="9525" anchor="b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AEFF7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Calibri"/>
                        <a:buNone/>
                      </a:pPr>
                      <a:r>
                        <a:rPr b="0" i="0" lang="en-US" sz="20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-</a:t>
                      </a:r>
                      <a:endParaRPr/>
                    </a:p>
                  </a:txBody>
                  <a:tcPr marT="9525" marB="0" marR="9525" marL="9525" anchor="b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AEFF7"/>
                    </a:solidFill>
                  </a:tcPr>
                </a:tc>
              </a:tr>
              <a:tr h="371475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Calibri"/>
                        <a:buNone/>
                      </a:pPr>
                      <a:r>
                        <a:rPr b="1" i="0" lang="en-US" sz="20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50-99</a:t>
                      </a:r>
                      <a:endParaRPr/>
                    </a:p>
                  </a:txBody>
                  <a:tcPr marT="9525" marB="0" marR="9525" marL="9525" anchor="b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2DEEF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Calibri"/>
                        <a:buNone/>
                      </a:pPr>
                      <a:r>
                        <a:rPr b="0" i="0" lang="en-US" sz="20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-</a:t>
                      </a:r>
                      <a:endParaRPr/>
                    </a:p>
                  </a:txBody>
                  <a:tcPr marT="9525" marB="0" marR="9525" marL="9525" anchor="b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2DEEF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000"/>
                        <a:buFont typeface="Calibri"/>
                        <a:buNone/>
                      </a:pPr>
                      <a:r>
                        <a:rPr b="0" i="0" lang="en-US" sz="2000" u="none" cap="none" strike="noStrik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38</a:t>
                      </a:r>
                      <a:endParaRPr/>
                    </a:p>
                  </a:txBody>
                  <a:tcPr marT="9525" marB="0" marR="9525" marL="9525" anchor="b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2DEEF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Calibri"/>
                        <a:buNone/>
                      </a:pPr>
                      <a:r>
                        <a:rPr b="0" i="0" lang="en-US" sz="20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-</a:t>
                      </a:r>
                      <a:endParaRPr/>
                    </a:p>
                  </a:txBody>
                  <a:tcPr marT="9525" marB="0" marR="9525" marL="9525" anchor="b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2DEEF"/>
                    </a:solidFill>
                  </a:tcPr>
                </a:tc>
              </a:tr>
              <a:tr h="369875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Calibri"/>
                        <a:buNone/>
                      </a:pPr>
                      <a:r>
                        <a:rPr b="1" i="0" lang="en-US" sz="20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100-199</a:t>
                      </a:r>
                      <a:endParaRPr/>
                    </a:p>
                  </a:txBody>
                  <a:tcPr marT="9525" marB="0" marR="9525" marL="9525" anchor="b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AEFF7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Calibri"/>
                        <a:buNone/>
                      </a:pPr>
                      <a:r>
                        <a:rPr b="0" i="0" lang="en-US" sz="20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-</a:t>
                      </a:r>
                      <a:endParaRPr/>
                    </a:p>
                  </a:txBody>
                  <a:tcPr marT="9525" marB="0" marR="9525" marL="9525" anchor="b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AEFF7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000"/>
                        <a:buFont typeface="Calibri"/>
                        <a:buNone/>
                      </a:pPr>
                      <a:r>
                        <a:rPr b="0" i="0" lang="en-US" sz="2000" u="none" cap="none" strike="noStrik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11</a:t>
                      </a:r>
                      <a:endParaRPr/>
                    </a:p>
                  </a:txBody>
                  <a:tcPr marT="9525" marB="0" marR="9525" marL="9525" anchor="b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AEFF7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Calibri"/>
                        <a:buNone/>
                      </a:pPr>
                      <a:r>
                        <a:rPr b="0" i="0" lang="en-US" sz="20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-</a:t>
                      </a:r>
                      <a:endParaRPr/>
                    </a:p>
                  </a:txBody>
                  <a:tcPr marT="9525" marB="0" marR="9525" marL="9525" anchor="b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AEFF7"/>
                    </a:solidFill>
                  </a:tcPr>
                </a:tc>
              </a:tr>
              <a:tr h="371475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Calibri"/>
                        <a:buNone/>
                      </a:pPr>
                      <a:r>
                        <a:rPr b="1" i="0" lang="en-US" sz="20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&gt;= 200</a:t>
                      </a:r>
                      <a:endParaRPr/>
                    </a:p>
                  </a:txBody>
                  <a:tcPr marT="9525" marB="0" marR="9525" marL="9525" anchor="b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2DEEF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Calibri"/>
                        <a:buNone/>
                      </a:pPr>
                      <a:r>
                        <a:rPr b="0" i="0" lang="en-US" sz="20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-</a:t>
                      </a:r>
                      <a:endParaRPr/>
                    </a:p>
                  </a:txBody>
                  <a:tcPr marT="9525" marB="0" marR="9525" marL="9525" anchor="b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2DEEF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000"/>
                        <a:buFont typeface="Calibri"/>
                        <a:buNone/>
                      </a:pPr>
                      <a:r>
                        <a:rPr b="0" i="0" lang="en-US" sz="2000" u="none" cap="none" strike="noStrik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13</a:t>
                      </a:r>
                      <a:endParaRPr/>
                    </a:p>
                  </a:txBody>
                  <a:tcPr marT="9525" marB="0" marR="9525" marL="9525" anchor="b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2DEEF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Calibri"/>
                        <a:buNone/>
                      </a:pPr>
                      <a:r>
                        <a:rPr b="0" i="0" lang="en-US" sz="20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-</a:t>
                      </a:r>
                      <a:endParaRPr/>
                    </a:p>
                  </a:txBody>
                  <a:tcPr marT="9525" marB="0" marR="9525" marL="9525" anchor="b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2DEEF"/>
                    </a:solidFill>
                  </a:tcPr>
                </a:tc>
              </a:tr>
            </a:tbl>
          </a:graphicData>
        </a:graphic>
      </p:graphicFrame>
      <p:sp>
        <p:nvSpPr>
          <p:cNvPr id="186" name="Google Shape;186;p23"/>
          <p:cNvSpPr txBox="1"/>
          <p:nvPr/>
        </p:nvSpPr>
        <p:spPr>
          <a:xfrm>
            <a:off x="6286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33660"/>
              </a:buClr>
              <a:buSzPts val="1200"/>
              <a:buFont typeface="Calibri"/>
              <a:buNone/>
            </a:pPr>
            <a:r>
              <a:rPr b="0" i="0" lang="en-US" sz="1200" u="none">
                <a:solidFill>
                  <a:srgbClr val="133660"/>
                </a:solidFill>
                <a:latin typeface="Calibri"/>
                <a:ea typeface="Calibri"/>
                <a:cs typeface="Calibri"/>
                <a:sym typeface="Calibri"/>
              </a:rPr>
              <a:t>21−24 August 2018</a:t>
            </a:r>
            <a:endParaRPr/>
          </a:p>
        </p:txBody>
      </p:sp>
      <p:sp>
        <p:nvSpPr>
          <p:cNvPr id="187" name="Google Shape;187;p23"/>
          <p:cNvSpPr txBox="1"/>
          <p:nvPr/>
        </p:nvSpPr>
        <p:spPr>
          <a:xfrm>
            <a:off x="64579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33660"/>
              </a:buClr>
              <a:buSzPts val="1200"/>
              <a:buFont typeface="Calibri"/>
              <a:buNone/>
            </a:pPr>
            <a:fld id="{00000000-1234-1234-1234-123412341234}" type="slidenum">
              <a:rPr b="0" i="0" lang="en-US" sz="1200" u="none">
                <a:solidFill>
                  <a:srgbClr val="133660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/>
          </a:p>
        </p:txBody>
      </p:sp>
      <p:sp>
        <p:nvSpPr>
          <p:cNvPr id="188" name="Google Shape;188;p23"/>
          <p:cNvSpPr txBox="1"/>
          <p:nvPr/>
        </p:nvSpPr>
        <p:spPr>
          <a:xfrm>
            <a:off x="3028950" y="6356350"/>
            <a:ext cx="383381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33660"/>
              </a:buClr>
              <a:buSzPts val="1200"/>
              <a:buFont typeface="Calibri"/>
              <a:buNone/>
            </a:pPr>
            <a:r>
              <a:rPr b="0" i="0" lang="en-US" sz="1200" u="none">
                <a:solidFill>
                  <a:srgbClr val="133660"/>
                </a:solidFill>
                <a:latin typeface="Calibri"/>
                <a:ea typeface="Calibri"/>
                <a:cs typeface="Calibri"/>
                <a:sym typeface="Calibri"/>
              </a:rPr>
              <a:t>BNU WORKSHOP 2018</a:t>
            </a: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92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24"/>
          <p:cNvSpPr txBox="1"/>
          <p:nvPr>
            <p:ph type="title"/>
          </p:nvPr>
        </p:nvSpPr>
        <p:spPr>
          <a:xfrm>
            <a:off x="628650" y="641350"/>
            <a:ext cx="7886700" cy="104933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33660"/>
              </a:buClr>
              <a:buSzPts val="4400"/>
              <a:buFont typeface="Calibri"/>
              <a:buNone/>
            </a:pPr>
            <a:r>
              <a:rPr b="1" i="0" lang="en-US" sz="4400" u="none" cap="none" strike="noStrike">
                <a:solidFill>
                  <a:srgbClr val="133660"/>
                </a:solidFill>
                <a:latin typeface="Calibri"/>
                <a:ea typeface="Calibri"/>
                <a:cs typeface="Calibri"/>
                <a:sym typeface="Calibri"/>
              </a:rPr>
              <a:t>Draft census budget 2021 </a:t>
            </a:r>
            <a:br>
              <a:rPr b="1" i="0" lang="en-US" sz="4400" u="none" cap="none" strike="noStrike">
                <a:solidFill>
                  <a:srgbClr val="13366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1" i="0" lang="en-US" sz="4400" u="none" cap="none" strike="noStrike">
                <a:solidFill>
                  <a:srgbClr val="133660"/>
                </a:solidFill>
                <a:latin typeface="Calibri"/>
                <a:ea typeface="Calibri"/>
                <a:cs typeface="Calibri"/>
                <a:sym typeface="Calibri"/>
              </a:rPr>
              <a:t>compared to 2011</a:t>
            </a:r>
            <a:endParaRPr/>
          </a:p>
        </p:txBody>
      </p:sp>
      <p:graphicFrame>
        <p:nvGraphicFramePr>
          <p:cNvPr id="194" name="Google Shape;194;p24"/>
          <p:cNvGraphicFramePr/>
          <p:nvPr/>
        </p:nvGraphicFramePr>
        <p:xfrm>
          <a:off x="628650" y="1916112"/>
          <a:ext cx="3000000" cy="3000000"/>
        </p:xfrm>
        <a:graphic>
          <a:graphicData uri="http://schemas.openxmlformats.org/drawingml/2006/table">
            <a:tbl>
              <a:tblPr>
                <a:noFill/>
                <a:tableStyleId>{60D3A754-9B1D-4C6A-B90B-649DBA8D81C8}</a:tableStyleId>
              </a:tblPr>
              <a:tblGrid>
                <a:gridCol w="3248025"/>
                <a:gridCol w="1223950"/>
                <a:gridCol w="1223950"/>
                <a:gridCol w="1660525"/>
              </a:tblGrid>
              <a:tr h="644525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1600"/>
                        <a:buFont typeface="Calibri"/>
                        <a:buNone/>
                      </a:pPr>
                      <a:r>
                        <a:rPr b="1" i="0" lang="en-US" sz="1600" u="none" cap="none" strike="noStrike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Budget</a:t>
                      </a:r>
                      <a:endParaRPr/>
                    </a:p>
                  </a:txBody>
                  <a:tcPr marT="7700" marB="0" marR="7700" marL="7700" anchor="ctr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1600"/>
                        <a:buFont typeface="Calibri"/>
                        <a:buNone/>
                      </a:pPr>
                      <a:r>
                        <a:rPr b="1" i="0" lang="en-US" sz="1600" u="none" cap="none" strike="noStrike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2011, in euros</a:t>
                      </a:r>
                      <a:endParaRPr/>
                    </a:p>
                  </a:txBody>
                  <a:tcPr marT="7700" marB="0" marR="7700" marL="7700" anchor="ctr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1600"/>
                        <a:buFont typeface="Calibri"/>
                        <a:buNone/>
                      </a:pPr>
                      <a:r>
                        <a:rPr b="1" i="0" lang="en-US" sz="1600" u="none" cap="none" strike="noStrike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2021, in euros</a:t>
                      </a:r>
                      <a:endParaRPr/>
                    </a:p>
                  </a:txBody>
                  <a:tcPr marT="7700" marB="0" marR="7700" marL="7700" anchor="ctr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1600"/>
                        <a:buFont typeface="Calibri"/>
                        <a:buNone/>
                      </a:pPr>
                      <a:r>
                        <a:rPr b="1" i="0" lang="en-US" sz="1600" u="none" cap="none" strike="noStrike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2021 compared to 2011</a:t>
                      </a:r>
                      <a:endParaRPr/>
                    </a:p>
                  </a:txBody>
                  <a:tcPr marT="7700" marB="0" marR="7700" marL="7700" anchor="ctr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</a:tr>
              <a:tr h="261925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1600"/>
                        <a:buFont typeface="Calibri"/>
                        <a:buNone/>
                      </a:pPr>
                      <a:r>
                        <a:rPr b="1" i="0" lang="en-US" sz="1600" u="none" cap="none" strike="noStrike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Total</a:t>
                      </a:r>
                      <a:endParaRPr/>
                    </a:p>
                  </a:txBody>
                  <a:tcPr marT="7700" marB="0" marR="7700" marL="7700" anchor="ctr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Calibri"/>
                        <a:buNone/>
                      </a:pPr>
                      <a:r>
                        <a:rPr b="1" i="0" lang="en-US" sz="16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8.587.407,70</a:t>
                      </a:r>
                      <a:endParaRPr/>
                    </a:p>
                  </a:txBody>
                  <a:tcPr marT="7700" marB="0" marR="7700" marL="7700" anchor="ctr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2DEEF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Calibri"/>
                        <a:buNone/>
                      </a:pPr>
                      <a:r>
                        <a:rPr b="1" i="0" lang="en-US" sz="16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1.769.634,91</a:t>
                      </a:r>
                      <a:endParaRPr/>
                    </a:p>
                  </a:txBody>
                  <a:tcPr marT="7700" marB="0" marR="7700" marL="7700" anchor="ctr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2DEEF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Calibri"/>
                        <a:buNone/>
                      </a:pPr>
                      <a:r>
                        <a:rPr b="1" i="0" lang="en-US" sz="16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20,6%</a:t>
                      </a:r>
                      <a:endParaRPr/>
                    </a:p>
                  </a:txBody>
                  <a:tcPr marT="7700" marB="0" marR="7700" marL="7700" anchor="b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2DEEF"/>
                    </a:solidFill>
                  </a:tcPr>
                </a:tc>
              </a:tr>
              <a:tr h="261925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1600"/>
                        <a:buFont typeface="Calibri"/>
                        <a:buNone/>
                      </a:pPr>
                      <a:r>
                        <a:rPr b="1" i="0" lang="en-US" sz="1600" u="none" cap="none" strike="noStrike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Management</a:t>
                      </a:r>
                      <a:endParaRPr/>
                    </a:p>
                  </a:txBody>
                  <a:tcPr marT="7700" marB="0" marR="7700" marL="7700" anchor="ctr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Calibri"/>
                        <a:buNone/>
                      </a:pPr>
                      <a:r>
                        <a:rPr b="0" i="0" lang="en-US" sz="16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693.582,00</a:t>
                      </a:r>
                      <a:endParaRPr/>
                    </a:p>
                  </a:txBody>
                  <a:tcPr marT="7700" marB="0" marR="7700" marL="7700" anchor="ctr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AEFF7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Calibri"/>
                        <a:buNone/>
                      </a:pPr>
                      <a:r>
                        <a:rPr b="0" i="0" lang="en-US" sz="16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693.582,00</a:t>
                      </a:r>
                      <a:endParaRPr/>
                    </a:p>
                  </a:txBody>
                  <a:tcPr marT="7700" marB="0" marR="7700" marL="7700" anchor="ctr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AEFF7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Calibri"/>
                        <a:buNone/>
                      </a:pPr>
                      <a:r>
                        <a:rPr b="0" i="0" lang="en-US" sz="16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100,0%</a:t>
                      </a:r>
                      <a:endParaRPr/>
                    </a:p>
                  </a:txBody>
                  <a:tcPr marT="7700" marB="0" marR="7700" marL="7700" anchor="ctr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AEFF7"/>
                    </a:solidFill>
                  </a:tcPr>
                </a:tc>
              </a:tr>
              <a:tr h="261925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1600"/>
                        <a:buFont typeface="Calibri"/>
                        <a:buNone/>
                      </a:pPr>
                      <a:r>
                        <a:rPr b="1" i="0" lang="en-US" sz="1600" u="none" cap="none" strike="noStrike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Printing census sheets and forms</a:t>
                      </a:r>
                      <a:endParaRPr/>
                    </a:p>
                  </a:txBody>
                  <a:tcPr marT="7700" marB="0" marR="7700" marL="7700" anchor="ctr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Calibri"/>
                        <a:buNone/>
                      </a:pPr>
                      <a:r>
                        <a:rPr b="0" i="0" lang="en-US" sz="16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196.912,70</a:t>
                      </a:r>
                      <a:endParaRPr/>
                    </a:p>
                  </a:txBody>
                  <a:tcPr marT="7700" marB="0" marR="7700" marL="7700" anchor="ctr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2DEEF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Calibri"/>
                        <a:buNone/>
                      </a:pPr>
                      <a:r>
                        <a:rPr b="0" i="0" lang="en-US" sz="16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-</a:t>
                      </a:r>
                      <a:endParaRPr/>
                    </a:p>
                  </a:txBody>
                  <a:tcPr marT="7700" marB="0" marR="7700" marL="7700" anchor="ctr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2DEEF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Calibri"/>
                        <a:buNone/>
                      </a:pPr>
                      <a:r>
                        <a:rPr b="0" i="0" lang="en-US" sz="16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0,0%</a:t>
                      </a:r>
                      <a:endParaRPr/>
                    </a:p>
                  </a:txBody>
                  <a:tcPr marT="7700" marB="0" marR="7700" marL="7700" anchor="ctr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2DEEF"/>
                    </a:solidFill>
                  </a:tcPr>
                </a:tc>
              </a:tr>
              <a:tr h="263525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1600"/>
                        <a:buFont typeface="Calibri"/>
                        <a:buNone/>
                      </a:pPr>
                      <a:r>
                        <a:rPr b="1" i="0" lang="en-US" sz="1600" u="none" cap="none" strike="noStrike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Public awareness campaign</a:t>
                      </a:r>
                      <a:endParaRPr/>
                    </a:p>
                  </a:txBody>
                  <a:tcPr marT="7700" marB="0" marR="7700" marL="7700" anchor="ctr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Calibri"/>
                        <a:buNone/>
                      </a:pPr>
                      <a:r>
                        <a:rPr b="0" i="0" lang="en-US" sz="16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217.794,30</a:t>
                      </a:r>
                      <a:endParaRPr/>
                    </a:p>
                  </a:txBody>
                  <a:tcPr marT="7700" marB="0" marR="7700" marL="7700" anchor="ctr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AEFF7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Calibri"/>
                        <a:buNone/>
                      </a:pPr>
                      <a:r>
                        <a:rPr b="0" i="0" lang="en-US" sz="16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-</a:t>
                      </a:r>
                      <a:endParaRPr/>
                    </a:p>
                  </a:txBody>
                  <a:tcPr marT="7700" marB="0" marR="7700" marL="7700" anchor="ctr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AEFF7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Calibri"/>
                        <a:buNone/>
                      </a:pPr>
                      <a:r>
                        <a:rPr b="0" i="0" lang="en-US" sz="16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0,0%</a:t>
                      </a:r>
                      <a:endParaRPr/>
                    </a:p>
                  </a:txBody>
                  <a:tcPr marT="7700" marB="0" marR="7700" marL="7700" anchor="ctr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AEFF7"/>
                    </a:solidFill>
                  </a:tcPr>
                </a:tc>
              </a:tr>
              <a:tr h="333375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1600"/>
                        <a:buFont typeface="Calibri"/>
                        <a:buNone/>
                      </a:pPr>
                      <a:r>
                        <a:rPr b="1" i="0" lang="en-US" sz="1600" u="none" cap="none" strike="noStrike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Pilot Studies/Census</a:t>
                      </a:r>
                      <a:endParaRPr/>
                    </a:p>
                  </a:txBody>
                  <a:tcPr marT="7700" marB="0" marR="7700" marL="7700" anchor="ctr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Calibri"/>
                        <a:buNone/>
                      </a:pPr>
                      <a:r>
                        <a:rPr b="0" i="0" lang="en-US" sz="16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218489,4</a:t>
                      </a:r>
                      <a:endParaRPr/>
                    </a:p>
                  </a:txBody>
                  <a:tcPr marT="7700" marB="0" marR="7700" marL="7700" anchor="ctr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2DEEF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Calibri"/>
                        <a:buNone/>
                      </a:pPr>
                      <a:r>
                        <a:rPr b="0" i="0" lang="en-US" sz="16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109.244,70</a:t>
                      </a:r>
                      <a:endParaRPr/>
                    </a:p>
                  </a:txBody>
                  <a:tcPr marT="7700" marB="0" marR="7700" marL="7700" anchor="ctr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2DEEF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Calibri"/>
                        <a:buNone/>
                      </a:pPr>
                      <a:r>
                        <a:rPr b="0" i="0" lang="en-US" sz="16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50,0%</a:t>
                      </a:r>
                      <a:endParaRPr/>
                    </a:p>
                  </a:txBody>
                  <a:tcPr marT="7700" marB="0" marR="7700" marL="7700" anchor="ctr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2DEEF"/>
                    </a:solidFill>
                  </a:tcPr>
                </a:tc>
              </a:tr>
              <a:tr h="261925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1600"/>
                        <a:buFont typeface="Calibri"/>
                        <a:buNone/>
                      </a:pPr>
                      <a:r>
                        <a:rPr b="1" i="0" lang="en-US" sz="1600" u="none" cap="none" strike="noStrike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Maps</a:t>
                      </a:r>
                      <a:endParaRPr/>
                    </a:p>
                  </a:txBody>
                  <a:tcPr marT="7700" marB="0" marR="7700" marL="7700" anchor="ctr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Calibri"/>
                        <a:buNone/>
                      </a:pPr>
                      <a:r>
                        <a:rPr b="0" i="0" lang="en-US" sz="16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143.680,50</a:t>
                      </a:r>
                      <a:endParaRPr/>
                    </a:p>
                  </a:txBody>
                  <a:tcPr marT="7700" marB="0" marR="7700" marL="7700" anchor="ctr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AEFF7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Calibri"/>
                        <a:buNone/>
                      </a:pPr>
                      <a:r>
                        <a:rPr b="0" i="0" lang="en-US" sz="16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-</a:t>
                      </a:r>
                      <a:endParaRPr/>
                    </a:p>
                  </a:txBody>
                  <a:tcPr marT="7700" marB="0" marR="7700" marL="7700" anchor="ctr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AEFF7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Calibri"/>
                        <a:buNone/>
                      </a:pPr>
                      <a:r>
                        <a:rPr b="0" i="0" lang="en-US" sz="16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0,0%</a:t>
                      </a:r>
                      <a:endParaRPr/>
                    </a:p>
                  </a:txBody>
                  <a:tcPr marT="7700" marB="0" marR="7700" marL="7700" anchor="ctr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AEFF7"/>
                    </a:solidFill>
                  </a:tcPr>
                </a:tc>
              </a:tr>
              <a:tr h="263525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1600"/>
                        <a:buFont typeface="Calibri"/>
                        <a:buNone/>
                      </a:pPr>
                      <a:r>
                        <a:rPr b="1" i="0" lang="en-US" sz="1600" u="none" cap="none" strike="noStrike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E-census</a:t>
                      </a:r>
                      <a:endParaRPr/>
                    </a:p>
                  </a:txBody>
                  <a:tcPr marT="7700" marB="0" marR="7700" marL="7700" anchor="ctr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Calibri"/>
                        <a:buNone/>
                      </a:pPr>
                      <a:r>
                        <a:rPr b="0" i="0" lang="en-US" sz="16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405.294,30</a:t>
                      </a:r>
                      <a:endParaRPr/>
                    </a:p>
                  </a:txBody>
                  <a:tcPr marT="7700" marB="0" marR="7700" marL="7700" anchor="ctr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2DEEF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Calibri"/>
                        <a:buNone/>
                      </a:pPr>
                      <a:r>
                        <a:rPr b="0" i="0" lang="en-US" sz="16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-</a:t>
                      </a:r>
                      <a:endParaRPr/>
                    </a:p>
                  </a:txBody>
                  <a:tcPr marT="7700" marB="0" marR="7700" marL="7700" anchor="ctr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2DEEF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Calibri"/>
                        <a:buNone/>
                      </a:pPr>
                      <a:r>
                        <a:rPr b="0" i="0" lang="en-US" sz="16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0,0%</a:t>
                      </a:r>
                      <a:endParaRPr/>
                    </a:p>
                  </a:txBody>
                  <a:tcPr marT="7700" marB="0" marR="7700" marL="7700" anchor="ctr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2DEEF"/>
                    </a:solidFill>
                  </a:tcPr>
                </a:tc>
              </a:tr>
              <a:tr h="65880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1600"/>
                        <a:buFont typeface="Calibri"/>
                        <a:buNone/>
                      </a:pPr>
                      <a:r>
                        <a:rPr b="1" i="0" lang="en-US" sz="1600" u="none" cap="none" strike="noStrike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Salaries of temporary staff, rent of premises, logistics etc.</a:t>
                      </a:r>
                      <a:endParaRPr/>
                    </a:p>
                  </a:txBody>
                  <a:tcPr marT="7700" marB="0" marR="7700" marL="7700" anchor="ctr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Calibri"/>
                        <a:buNone/>
                      </a:pPr>
                      <a:r>
                        <a:rPr b="0" i="0" lang="en-US" sz="16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5.606.058,90</a:t>
                      </a:r>
                      <a:endParaRPr/>
                    </a:p>
                  </a:txBody>
                  <a:tcPr marT="7700" marB="0" marR="7700" marL="7700" anchor="ctr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AEFF7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Calibri"/>
                        <a:buNone/>
                      </a:pPr>
                      <a:r>
                        <a:rPr b="0" i="0" lang="en-US" sz="16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-</a:t>
                      </a:r>
                      <a:endParaRPr/>
                    </a:p>
                  </a:txBody>
                  <a:tcPr marT="7700" marB="0" marR="7700" marL="7700" anchor="ctr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AEFF7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Calibri"/>
                        <a:buNone/>
                      </a:pPr>
                      <a:r>
                        <a:rPr b="0" i="0" lang="en-US" sz="16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0,0%</a:t>
                      </a:r>
                      <a:endParaRPr/>
                    </a:p>
                  </a:txBody>
                  <a:tcPr marT="7700" marB="0" marR="7700" marL="7700" anchor="ctr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AEFF7"/>
                    </a:solidFill>
                  </a:tcPr>
                </a:tc>
              </a:tr>
              <a:tr h="261925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1600"/>
                        <a:buFont typeface="Calibri"/>
                        <a:buNone/>
                      </a:pPr>
                      <a:r>
                        <a:rPr b="1" i="0" lang="en-US" sz="1600" u="none" cap="none" strike="noStrike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Data processing</a:t>
                      </a:r>
                      <a:endParaRPr/>
                    </a:p>
                  </a:txBody>
                  <a:tcPr marT="7700" marB="0" marR="7700" marL="7700" anchor="ctr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Calibri"/>
                        <a:buNone/>
                      </a:pPr>
                      <a:r>
                        <a:rPr b="0" i="0" lang="en-US" sz="16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925249,3</a:t>
                      </a:r>
                      <a:endParaRPr/>
                    </a:p>
                  </a:txBody>
                  <a:tcPr marT="7700" marB="0" marR="7700" marL="7700" anchor="ctr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2DEEF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Calibri"/>
                        <a:buNone/>
                      </a:pPr>
                      <a:r>
                        <a:rPr b="0" i="0" lang="en-US" sz="16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786.461,91</a:t>
                      </a:r>
                      <a:endParaRPr/>
                    </a:p>
                  </a:txBody>
                  <a:tcPr marT="7700" marB="0" marR="7700" marL="7700" anchor="ctr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2DEEF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Calibri"/>
                        <a:buNone/>
                      </a:pPr>
                      <a:r>
                        <a:rPr b="0" i="0" lang="en-US" sz="16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85,0%</a:t>
                      </a:r>
                      <a:endParaRPr/>
                    </a:p>
                  </a:txBody>
                  <a:tcPr marT="7700" marB="0" marR="7700" marL="7700" anchor="ctr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2DEEF"/>
                    </a:solidFill>
                  </a:tcPr>
                </a:tc>
              </a:tr>
              <a:tr h="263525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1600"/>
                        <a:buFont typeface="Calibri"/>
                        <a:buNone/>
                      </a:pPr>
                      <a:r>
                        <a:rPr b="1" i="0" lang="en-US" sz="1600" u="none" cap="none" strike="noStrike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Dissemination of results</a:t>
                      </a:r>
                      <a:endParaRPr/>
                    </a:p>
                  </a:txBody>
                  <a:tcPr marT="7700" marB="0" marR="7700" marL="7700" anchor="ctr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Calibri"/>
                        <a:buNone/>
                      </a:pPr>
                      <a:r>
                        <a:rPr b="0" i="0" lang="en-US" sz="16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54.390,60</a:t>
                      </a:r>
                      <a:endParaRPr/>
                    </a:p>
                  </a:txBody>
                  <a:tcPr marT="7700" marB="0" marR="7700" marL="7700" anchor="ctr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AEFF7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Calibri"/>
                        <a:buNone/>
                      </a:pPr>
                      <a:r>
                        <a:rPr b="0" i="0" lang="en-US" sz="16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54.390,60</a:t>
                      </a:r>
                      <a:endParaRPr/>
                    </a:p>
                  </a:txBody>
                  <a:tcPr marT="7700" marB="0" marR="7700" marL="7700" anchor="ctr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AEFF7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Calibri"/>
                        <a:buNone/>
                      </a:pPr>
                      <a:r>
                        <a:rPr b="0" i="0" lang="en-US" sz="16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100,0%</a:t>
                      </a:r>
                      <a:endParaRPr/>
                    </a:p>
                  </a:txBody>
                  <a:tcPr marT="7700" marB="0" marR="7700" marL="7700" anchor="ctr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AEFF7"/>
                    </a:solidFill>
                  </a:tcPr>
                </a:tc>
              </a:tr>
              <a:tr h="261925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1600"/>
                        <a:buFont typeface="Calibri"/>
                        <a:buNone/>
                      </a:pPr>
                      <a:r>
                        <a:rPr b="1" i="0" lang="en-US" sz="1600" u="none" cap="none" strike="noStrike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Other</a:t>
                      </a:r>
                      <a:endParaRPr/>
                    </a:p>
                  </a:txBody>
                  <a:tcPr marT="7700" marB="0" marR="7700" marL="7700" anchor="ctr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Calibri"/>
                        <a:buNone/>
                      </a:pPr>
                      <a:r>
                        <a:rPr b="0" i="0" lang="en-US" sz="16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125.955,70</a:t>
                      </a:r>
                      <a:endParaRPr/>
                    </a:p>
                  </a:txBody>
                  <a:tcPr marT="7700" marB="0" marR="7700" marL="7700" anchor="ctr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2DEEF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Calibri"/>
                        <a:buNone/>
                      </a:pPr>
                      <a:r>
                        <a:rPr b="0" i="0" lang="en-US" sz="16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125.955,70</a:t>
                      </a:r>
                      <a:endParaRPr/>
                    </a:p>
                  </a:txBody>
                  <a:tcPr marT="7700" marB="0" marR="7700" marL="7700" anchor="ctr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2DEEF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Calibri"/>
                        <a:buNone/>
                      </a:pPr>
                      <a:r>
                        <a:rPr b="0" i="0" lang="en-US" sz="16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100,0%</a:t>
                      </a:r>
                      <a:endParaRPr/>
                    </a:p>
                  </a:txBody>
                  <a:tcPr marT="7700" marB="0" marR="7700" marL="7700" anchor="ctr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2DEEF"/>
                    </a:solidFill>
                  </a:tcPr>
                </a:tc>
              </a:tr>
            </a:tbl>
          </a:graphicData>
        </a:graphic>
      </p:graphicFrame>
      <p:sp>
        <p:nvSpPr>
          <p:cNvPr id="195" name="Google Shape;195;p24"/>
          <p:cNvSpPr txBox="1"/>
          <p:nvPr/>
        </p:nvSpPr>
        <p:spPr>
          <a:xfrm>
            <a:off x="6286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33660"/>
              </a:buClr>
              <a:buSzPts val="1200"/>
              <a:buFont typeface="Calibri"/>
              <a:buNone/>
            </a:pPr>
            <a:r>
              <a:rPr b="0" i="0" lang="en-US" sz="1200" u="none">
                <a:solidFill>
                  <a:srgbClr val="133660"/>
                </a:solidFill>
                <a:latin typeface="Calibri"/>
                <a:ea typeface="Calibri"/>
                <a:cs typeface="Calibri"/>
                <a:sym typeface="Calibri"/>
              </a:rPr>
              <a:t>21−24 August 2018</a:t>
            </a:r>
            <a:endParaRPr/>
          </a:p>
        </p:txBody>
      </p:sp>
      <p:sp>
        <p:nvSpPr>
          <p:cNvPr id="196" name="Google Shape;196;p24"/>
          <p:cNvSpPr txBox="1"/>
          <p:nvPr/>
        </p:nvSpPr>
        <p:spPr>
          <a:xfrm>
            <a:off x="3028950" y="6356350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33660"/>
              </a:buClr>
              <a:buSzPts val="1200"/>
              <a:buFont typeface="Calibri"/>
              <a:buNone/>
            </a:pPr>
            <a:r>
              <a:rPr b="0" i="0" lang="en-US" sz="1200" u="none">
                <a:solidFill>
                  <a:srgbClr val="133660"/>
                </a:solidFill>
                <a:latin typeface="Calibri"/>
                <a:ea typeface="Calibri"/>
                <a:cs typeface="Calibri"/>
                <a:sym typeface="Calibri"/>
              </a:rPr>
              <a:t>BNU WORKSHOP 2018</a:t>
            </a:r>
            <a:endParaRPr/>
          </a:p>
        </p:txBody>
      </p:sp>
      <p:sp>
        <p:nvSpPr>
          <p:cNvPr id="197" name="Google Shape;197;p24"/>
          <p:cNvSpPr txBox="1"/>
          <p:nvPr/>
        </p:nvSpPr>
        <p:spPr>
          <a:xfrm>
            <a:off x="64579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33660"/>
              </a:buClr>
              <a:buSzPts val="1200"/>
              <a:buFont typeface="Calibri"/>
              <a:buNone/>
            </a:pPr>
            <a:fld id="{00000000-1234-1234-1234-123412341234}" type="slidenum">
              <a:rPr b="0" i="0" lang="en-US" sz="1200" u="none">
                <a:solidFill>
                  <a:srgbClr val="133660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0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25"/>
          <p:cNvSpPr txBox="1"/>
          <p:nvPr>
            <p:ph type="title"/>
          </p:nvPr>
        </p:nvSpPr>
        <p:spPr>
          <a:xfrm>
            <a:off x="628650" y="412750"/>
            <a:ext cx="7886700" cy="104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/>
              <a:t>Population of Lithuania</a:t>
            </a:r>
            <a:endParaRPr b="1" i="0" sz="4400" u="none" cap="none" strike="noStrike">
              <a:solidFill>
                <a:srgbClr val="133660"/>
              </a:solidFill>
            </a:endParaRPr>
          </a:p>
        </p:txBody>
      </p:sp>
      <p:pic>
        <p:nvPicPr>
          <p:cNvPr id="203" name="Google Shape;203;p25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289050" y="1482325"/>
            <a:ext cx="6541800" cy="4686600"/>
          </a:xfrm>
          <a:prstGeom prst="rect">
            <a:avLst/>
          </a:prstGeom>
          <a:noFill/>
          <a:ln>
            <a:noFill/>
          </a:ln>
        </p:spPr>
      </p:pic>
      <p:sp>
        <p:nvSpPr>
          <p:cNvPr id="204" name="Google Shape;204;p25"/>
          <p:cNvSpPr txBox="1"/>
          <p:nvPr/>
        </p:nvSpPr>
        <p:spPr>
          <a:xfrm>
            <a:off x="628650" y="6356350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33660"/>
              </a:buClr>
              <a:buSzPts val="1200"/>
              <a:buFont typeface="Calibri"/>
              <a:buNone/>
            </a:pPr>
            <a:r>
              <a:rPr b="0" i="0" lang="en-US" sz="1200" u="none">
                <a:solidFill>
                  <a:srgbClr val="133660"/>
                </a:solidFill>
                <a:latin typeface="Calibri"/>
                <a:ea typeface="Calibri"/>
                <a:cs typeface="Calibri"/>
                <a:sym typeface="Calibri"/>
              </a:rPr>
              <a:t>21−24 August 2018</a:t>
            </a:r>
            <a:endParaRPr/>
          </a:p>
        </p:txBody>
      </p:sp>
      <p:sp>
        <p:nvSpPr>
          <p:cNvPr id="205" name="Google Shape;205;p25"/>
          <p:cNvSpPr txBox="1"/>
          <p:nvPr/>
        </p:nvSpPr>
        <p:spPr>
          <a:xfrm>
            <a:off x="3028950" y="6356350"/>
            <a:ext cx="30861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33660"/>
              </a:buClr>
              <a:buSzPts val="1200"/>
              <a:buFont typeface="Calibri"/>
              <a:buNone/>
            </a:pPr>
            <a:r>
              <a:rPr b="0" i="0" lang="en-US" sz="1200" u="none">
                <a:solidFill>
                  <a:srgbClr val="133660"/>
                </a:solidFill>
                <a:latin typeface="Calibri"/>
                <a:ea typeface="Calibri"/>
                <a:cs typeface="Calibri"/>
                <a:sym typeface="Calibri"/>
              </a:rPr>
              <a:t>BNU WORKSHOP 2018</a:t>
            </a:r>
            <a:endParaRPr/>
          </a:p>
        </p:txBody>
      </p:sp>
      <p:sp>
        <p:nvSpPr>
          <p:cNvPr id="206" name="Google Shape;206;p25"/>
          <p:cNvSpPr txBox="1"/>
          <p:nvPr/>
        </p:nvSpPr>
        <p:spPr>
          <a:xfrm>
            <a:off x="6457950" y="6356350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33660"/>
              </a:buClr>
              <a:buSzPts val="1200"/>
              <a:buFont typeface="Calibri"/>
              <a:buNone/>
            </a:pPr>
            <a:fld id="{00000000-1234-1234-1234-123412341234}" type="slidenum">
              <a:rPr b="0" i="0" lang="en-US" sz="1200" u="none">
                <a:solidFill>
                  <a:srgbClr val="133660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10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26"/>
          <p:cNvSpPr txBox="1"/>
          <p:nvPr/>
        </p:nvSpPr>
        <p:spPr>
          <a:xfrm>
            <a:off x="6286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33660"/>
              </a:buClr>
              <a:buSzPts val="1200"/>
              <a:buFont typeface="Calibri"/>
              <a:buNone/>
            </a:pPr>
            <a:r>
              <a:rPr b="0" i="0" lang="en-US" sz="1200" u="none">
                <a:solidFill>
                  <a:srgbClr val="133660"/>
                </a:solidFill>
                <a:latin typeface="Calibri"/>
                <a:ea typeface="Calibri"/>
                <a:cs typeface="Calibri"/>
                <a:sym typeface="Calibri"/>
              </a:rPr>
              <a:t>21−24 August 2018</a:t>
            </a:r>
            <a:endParaRPr/>
          </a:p>
        </p:txBody>
      </p:sp>
      <p:sp>
        <p:nvSpPr>
          <p:cNvPr id="212" name="Google Shape;212;p26"/>
          <p:cNvSpPr txBox="1"/>
          <p:nvPr/>
        </p:nvSpPr>
        <p:spPr>
          <a:xfrm>
            <a:off x="3028950" y="6356350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33660"/>
              </a:buClr>
              <a:buSzPts val="1200"/>
              <a:buFont typeface="Calibri"/>
              <a:buNone/>
            </a:pPr>
            <a:r>
              <a:rPr b="0" i="0" lang="en-US" sz="1200" u="none">
                <a:solidFill>
                  <a:srgbClr val="133660"/>
                </a:solidFill>
                <a:latin typeface="Calibri"/>
                <a:ea typeface="Calibri"/>
                <a:cs typeface="Calibri"/>
                <a:sym typeface="Calibri"/>
              </a:rPr>
              <a:t>BNU WORKSHOP 2018</a:t>
            </a:r>
            <a:endParaRPr/>
          </a:p>
        </p:txBody>
      </p:sp>
      <p:sp>
        <p:nvSpPr>
          <p:cNvPr id="213" name="Google Shape;213;p26"/>
          <p:cNvSpPr txBox="1"/>
          <p:nvPr/>
        </p:nvSpPr>
        <p:spPr>
          <a:xfrm>
            <a:off x="64579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33660"/>
              </a:buClr>
              <a:buSzPts val="1200"/>
              <a:buFont typeface="Calibri"/>
              <a:buNone/>
            </a:pPr>
            <a:fld id="{00000000-1234-1234-1234-123412341234}" type="slidenum">
              <a:rPr b="0" i="0" lang="en-US" sz="1200" u="none">
                <a:solidFill>
                  <a:srgbClr val="133660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/>
          </a:p>
        </p:txBody>
      </p:sp>
      <p:pic>
        <p:nvPicPr>
          <p:cNvPr id="214" name="Google Shape;214;p26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23850" y="1241824"/>
            <a:ext cx="8605800" cy="4535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18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27"/>
          <p:cNvSpPr txBox="1"/>
          <p:nvPr>
            <p:ph type="title"/>
          </p:nvPr>
        </p:nvSpPr>
        <p:spPr>
          <a:xfrm>
            <a:off x="628650" y="641350"/>
            <a:ext cx="7886700" cy="104933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4400" u="none" cap="none" strike="noStrike">
              <a:solidFill>
                <a:srgbClr val="13366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0" name="Google Shape;220;p27"/>
          <p:cNvSpPr txBox="1"/>
          <p:nvPr>
            <p:ph idx="1" type="body"/>
          </p:nvPr>
        </p:nvSpPr>
        <p:spPr>
          <a:xfrm>
            <a:off x="628650" y="2655887"/>
            <a:ext cx="7886700" cy="15668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33660"/>
              </a:buClr>
              <a:buSzPts val="6600"/>
              <a:buFont typeface="Arial"/>
              <a:buNone/>
            </a:pPr>
            <a:r>
              <a:rPr b="0" i="0" lang="en-US" sz="6600" u="none">
                <a:solidFill>
                  <a:srgbClr val="133660"/>
                </a:solidFill>
                <a:latin typeface="Calibri"/>
                <a:ea typeface="Calibri"/>
                <a:cs typeface="Calibri"/>
                <a:sym typeface="Calibri"/>
              </a:rPr>
              <a:t>Thank you ☺</a:t>
            </a:r>
            <a:endParaRPr/>
          </a:p>
        </p:txBody>
      </p:sp>
      <p:sp>
        <p:nvSpPr>
          <p:cNvPr id="221" name="Google Shape;221;p27"/>
          <p:cNvSpPr txBox="1"/>
          <p:nvPr/>
        </p:nvSpPr>
        <p:spPr>
          <a:xfrm>
            <a:off x="6286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33660"/>
              </a:buClr>
              <a:buSzPts val="1200"/>
              <a:buFont typeface="Calibri"/>
              <a:buNone/>
            </a:pPr>
            <a:r>
              <a:rPr b="0" i="0" lang="en-US" sz="1200" u="none">
                <a:solidFill>
                  <a:srgbClr val="133660"/>
                </a:solidFill>
                <a:latin typeface="Calibri"/>
                <a:ea typeface="Calibri"/>
                <a:cs typeface="Calibri"/>
                <a:sym typeface="Calibri"/>
              </a:rPr>
              <a:t>21−24 August 2018</a:t>
            </a:r>
            <a:endParaRPr/>
          </a:p>
        </p:txBody>
      </p:sp>
      <p:sp>
        <p:nvSpPr>
          <p:cNvPr id="222" name="Google Shape;222;p27"/>
          <p:cNvSpPr txBox="1"/>
          <p:nvPr/>
        </p:nvSpPr>
        <p:spPr>
          <a:xfrm>
            <a:off x="3028950" y="6356350"/>
            <a:ext cx="422275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33660"/>
              </a:buClr>
              <a:buSzPts val="1200"/>
              <a:buFont typeface="Calibri"/>
              <a:buNone/>
            </a:pPr>
            <a:r>
              <a:rPr b="0" i="0" lang="en-US" sz="1200" u="none">
                <a:solidFill>
                  <a:srgbClr val="133660"/>
                </a:solidFill>
                <a:latin typeface="Calibri"/>
                <a:ea typeface="Calibri"/>
                <a:cs typeface="Calibri"/>
                <a:sym typeface="Calibri"/>
              </a:rPr>
              <a:t>BNU WORKSHOP 2018</a:t>
            </a:r>
            <a:endParaRPr/>
          </a:p>
        </p:txBody>
      </p:sp>
      <p:sp>
        <p:nvSpPr>
          <p:cNvPr id="223" name="Google Shape;223;p27"/>
          <p:cNvSpPr txBox="1"/>
          <p:nvPr/>
        </p:nvSpPr>
        <p:spPr>
          <a:xfrm>
            <a:off x="64579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33660"/>
              </a:buClr>
              <a:buSzPts val="1200"/>
              <a:buFont typeface="Calibri"/>
              <a:buNone/>
            </a:pPr>
            <a:fld id="{00000000-1234-1234-1234-123412341234}" type="slidenum">
              <a:rPr b="0" i="0" lang="en-US" sz="1200" u="none">
                <a:solidFill>
                  <a:srgbClr val="133660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14"/>
          <p:cNvSpPr txBox="1"/>
          <p:nvPr>
            <p:ph type="title"/>
          </p:nvPr>
        </p:nvSpPr>
        <p:spPr>
          <a:xfrm>
            <a:off x="628650" y="1022350"/>
            <a:ext cx="7886700" cy="10494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Content</a:t>
            </a:r>
            <a:endParaRPr/>
          </a:p>
        </p:txBody>
      </p:sp>
      <p:sp>
        <p:nvSpPr>
          <p:cNvPr id="105" name="Google Shape;105;p14"/>
          <p:cNvSpPr txBox="1"/>
          <p:nvPr>
            <p:ph idx="12" type="sldNum"/>
          </p:nvPr>
        </p:nvSpPr>
        <p:spPr>
          <a:xfrm>
            <a:off x="6457950" y="6356350"/>
            <a:ext cx="2057400" cy="3651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Clr>
                <a:srgbClr val="133660"/>
              </a:buClr>
              <a:buSzPts val="1200"/>
              <a:buFont typeface="Calibri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06" name="Google Shape;106;p14"/>
          <p:cNvSpPr txBox="1"/>
          <p:nvPr>
            <p:ph type="title"/>
          </p:nvPr>
        </p:nvSpPr>
        <p:spPr>
          <a:xfrm>
            <a:off x="265150" y="2165350"/>
            <a:ext cx="8666100" cy="24147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457200" lvl="0" marL="457200" rtl="0" algn="l">
              <a:spcBef>
                <a:spcPts val="0"/>
              </a:spcBef>
              <a:spcAft>
                <a:spcPts val="0"/>
              </a:spcAft>
              <a:buSzPts val="3600"/>
              <a:buChar char="●"/>
            </a:pPr>
            <a:r>
              <a:rPr lang="en-US" sz="3600"/>
              <a:t>Preparation for register-based Census 2021</a:t>
            </a:r>
            <a:endParaRPr sz="3600"/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/>
          </a:p>
          <a:p>
            <a:pPr indent="-457200" lvl="0" marL="457200" rtl="0" algn="l">
              <a:spcBef>
                <a:spcPts val="0"/>
              </a:spcBef>
              <a:spcAft>
                <a:spcPts val="0"/>
              </a:spcAft>
              <a:buSzPts val="3600"/>
              <a:buChar char="●"/>
            </a:pPr>
            <a:r>
              <a:rPr lang="en-US" sz="3600"/>
              <a:t>Key challenges</a:t>
            </a:r>
            <a:endParaRPr sz="360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15"/>
          <p:cNvSpPr txBox="1"/>
          <p:nvPr>
            <p:ph type="title"/>
          </p:nvPr>
        </p:nvSpPr>
        <p:spPr>
          <a:xfrm>
            <a:off x="628650" y="735012"/>
            <a:ext cx="7886700" cy="104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33660"/>
              </a:buClr>
              <a:buSzPts val="4400"/>
              <a:buFont typeface="Calibri"/>
              <a:buNone/>
            </a:pPr>
            <a:r>
              <a:rPr b="1" i="0" lang="en-US" sz="4400" u="none" cap="none" strike="noStrike">
                <a:solidFill>
                  <a:srgbClr val="133660"/>
                </a:solidFill>
                <a:latin typeface="Calibri"/>
                <a:ea typeface="Calibri"/>
                <a:cs typeface="Calibri"/>
                <a:sym typeface="Calibri"/>
              </a:rPr>
              <a:t>Administrative sources in SL</a:t>
            </a:r>
            <a:endParaRPr/>
          </a:p>
        </p:txBody>
      </p:sp>
      <p:sp>
        <p:nvSpPr>
          <p:cNvPr id="112" name="Google Shape;112;p15"/>
          <p:cNvSpPr txBox="1"/>
          <p:nvPr>
            <p:ph idx="1" type="body"/>
          </p:nvPr>
        </p:nvSpPr>
        <p:spPr>
          <a:xfrm>
            <a:off x="628650" y="2278062"/>
            <a:ext cx="7886700" cy="3479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1" marL="8001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33660"/>
              </a:buClr>
              <a:buSzPts val="4080"/>
              <a:buFont typeface="Arial"/>
              <a:buChar char="•"/>
            </a:pPr>
            <a:r>
              <a:rPr b="0" i="0" lang="en-US" sz="2400" u="none" cap="none" strike="noStrike">
                <a:solidFill>
                  <a:srgbClr val="133660"/>
                </a:solidFill>
                <a:latin typeface="Calibri"/>
                <a:ea typeface="Calibri"/>
                <a:cs typeface="Calibri"/>
                <a:sym typeface="Calibri"/>
              </a:rPr>
              <a:t>106 Administrative data sets at the aggregated level (52 data holders);</a:t>
            </a:r>
            <a:endParaRPr/>
          </a:p>
          <a:p>
            <a:pPr indent="-342900" lvl="1" marL="800100" marR="0" rtl="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rgbClr val="133660"/>
              </a:buClr>
              <a:buSzPts val="4080"/>
              <a:buFont typeface="Arial"/>
              <a:buChar char="•"/>
            </a:pPr>
            <a:r>
              <a:rPr b="0" i="0" lang="en-US" sz="2400" u="none" cap="none" strike="noStrike">
                <a:solidFill>
                  <a:srgbClr val="133660"/>
                </a:solidFill>
                <a:latin typeface="Calibri"/>
                <a:ea typeface="Calibri"/>
                <a:cs typeface="Calibri"/>
                <a:sym typeface="Calibri"/>
              </a:rPr>
              <a:t>57 Administrative data sets at the micro level (21 data holders)</a:t>
            </a:r>
            <a:endParaRPr/>
          </a:p>
          <a:p>
            <a:pPr indent="-342900" lvl="1" marL="800100" marR="0" rtl="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rgbClr val="133660"/>
              </a:buClr>
              <a:buSzPts val="4080"/>
              <a:buFont typeface="Arial"/>
              <a:buChar char="•"/>
            </a:pPr>
            <a:r>
              <a:rPr b="0" i="0" lang="en-US" sz="2400" u="none" cap="none" strike="noStrike">
                <a:solidFill>
                  <a:srgbClr val="133660"/>
                </a:solidFill>
                <a:latin typeface="Calibri"/>
                <a:ea typeface="Calibri"/>
                <a:cs typeface="Calibri"/>
                <a:sym typeface="Calibri"/>
              </a:rPr>
              <a:t>42% of published data are based on administrative sources. In Social Statistics - 52,3%.</a:t>
            </a:r>
            <a:endParaRPr/>
          </a:p>
          <a:p>
            <a:pPr indent="-76200" lvl="0" marL="228600" marR="0" rtl="0" algn="l">
              <a:lnSpc>
                <a:spcPct val="90000"/>
              </a:lnSpc>
              <a:spcBef>
                <a:spcPts val="2200"/>
              </a:spcBef>
              <a:spcAft>
                <a:spcPts val="0"/>
              </a:spcAft>
              <a:buClr>
                <a:srgbClr val="13366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rgbClr val="13366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3" name="Google Shape;113;p15"/>
          <p:cNvSpPr txBox="1"/>
          <p:nvPr/>
        </p:nvSpPr>
        <p:spPr>
          <a:xfrm>
            <a:off x="628650" y="6356350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33660"/>
              </a:buClr>
              <a:buSzPts val="1200"/>
              <a:buFont typeface="Calibri"/>
              <a:buNone/>
            </a:pPr>
            <a:r>
              <a:rPr b="0" i="0" lang="en-US" sz="1200" u="none">
                <a:solidFill>
                  <a:srgbClr val="133660"/>
                </a:solidFill>
                <a:latin typeface="Calibri"/>
                <a:ea typeface="Calibri"/>
                <a:cs typeface="Calibri"/>
                <a:sym typeface="Calibri"/>
              </a:rPr>
              <a:t>21−24 August 2018</a:t>
            </a:r>
            <a:endParaRPr/>
          </a:p>
        </p:txBody>
      </p:sp>
      <p:sp>
        <p:nvSpPr>
          <p:cNvPr id="114" name="Google Shape;114;p15"/>
          <p:cNvSpPr txBox="1"/>
          <p:nvPr/>
        </p:nvSpPr>
        <p:spPr>
          <a:xfrm>
            <a:off x="6457950" y="6356350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33660"/>
              </a:buClr>
              <a:buSzPts val="1200"/>
              <a:buFont typeface="Calibri"/>
              <a:buNone/>
            </a:pPr>
            <a:fld id="{00000000-1234-1234-1234-123412341234}" type="slidenum">
              <a:rPr b="0" i="0" lang="en-US" sz="1200" u="none">
                <a:solidFill>
                  <a:srgbClr val="133660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/>
          </a:p>
        </p:txBody>
      </p:sp>
      <p:sp>
        <p:nvSpPr>
          <p:cNvPr id="115" name="Google Shape;115;p15"/>
          <p:cNvSpPr txBox="1"/>
          <p:nvPr/>
        </p:nvSpPr>
        <p:spPr>
          <a:xfrm>
            <a:off x="3028950" y="6356350"/>
            <a:ext cx="47307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33660"/>
              </a:buClr>
              <a:buSzPts val="1200"/>
              <a:buFont typeface="Calibri"/>
              <a:buNone/>
            </a:pPr>
            <a:r>
              <a:rPr b="0" i="0" lang="en-US" sz="1200" u="none">
                <a:solidFill>
                  <a:srgbClr val="133660"/>
                </a:solidFill>
                <a:latin typeface="Calibri"/>
                <a:ea typeface="Calibri"/>
                <a:cs typeface="Calibri"/>
                <a:sym typeface="Calibri"/>
              </a:rPr>
              <a:t>BNU WORKSHOP 2018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16"/>
          <p:cNvSpPr txBox="1"/>
          <p:nvPr>
            <p:ph type="title"/>
          </p:nvPr>
        </p:nvSpPr>
        <p:spPr>
          <a:xfrm>
            <a:off x="628650" y="750887"/>
            <a:ext cx="7886700" cy="104933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33660"/>
              </a:buClr>
              <a:buSzPts val="4400"/>
              <a:buFont typeface="Calibri"/>
              <a:buNone/>
            </a:pPr>
            <a:r>
              <a:rPr b="1" i="0" lang="en-US" sz="4400" u="none" cap="none" strike="noStrike">
                <a:solidFill>
                  <a:srgbClr val="133660"/>
                </a:solidFill>
                <a:latin typeface="Calibri"/>
                <a:ea typeface="Calibri"/>
                <a:cs typeface="Calibri"/>
                <a:sym typeface="Calibri"/>
              </a:rPr>
              <a:t>Changing profile of census</a:t>
            </a:r>
            <a:endParaRPr/>
          </a:p>
        </p:txBody>
      </p:sp>
      <p:sp>
        <p:nvSpPr>
          <p:cNvPr id="121" name="Google Shape;121;p16"/>
          <p:cNvSpPr txBox="1"/>
          <p:nvPr>
            <p:ph idx="1" type="body"/>
          </p:nvPr>
        </p:nvSpPr>
        <p:spPr>
          <a:xfrm>
            <a:off x="696912" y="1930400"/>
            <a:ext cx="7886700" cy="41227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28600" lvl="0" marL="2286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33660"/>
              </a:buClr>
              <a:buSzPts val="2400"/>
              <a:buFont typeface="Arial"/>
              <a:buChar char="•"/>
            </a:pPr>
            <a:r>
              <a:rPr b="1" i="0" lang="en-US" sz="2400" u="none" cap="none" strike="noStrike">
                <a:solidFill>
                  <a:srgbClr val="133660"/>
                </a:solidFill>
                <a:latin typeface="Calibri"/>
                <a:ea typeface="Calibri"/>
                <a:cs typeface="Calibri"/>
                <a:sym typeface="Calibri"/>
              </a:rPr>
              <a:t>2001 – Traditional approach;</a:t>
            </a:r>
            <a:endParaRPr/>
          </a:p>
          <a:p>
            <a:pPr indent="-228600" lvl="0" marL="2286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133660"/>
              </a:buClr>
              <a:buSzPts val="2400"/>
              <a:buFont typeface="Arial"/>
              <a:buChar char="•"/>
            </a:pPr>
            <a:r>
              <a:rPr b="1" i="0" lang="en-US" sz="2400" u="none" cap="none" strike="noStrike">
                <a:solidFill>
                  <a:srgbClr val="133660"/>
                </a:solidFill>
                <a:latin typeface="Calibri"/>
                <a:ea typeface="Calibri"/>
                <a:cs typeface="Calibri"/>
                <a:sym typeface="Calibri"/>
              </a:rPr>
              <a:t>2011 – Combined approach – administrative sources were extensively used:</a:t>
            </a:r>
            <a:endParaRPr/>
          </a:p>
          <a:p>
            <a:pPr indent="-228600" lvl="1" marL="6858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133660"/>
              </a:buClr>
              <a:buSzPts val="2000"/>
              <a:buFont typeface="Arial"/>
              <a:buChar char="•"/>
            </a:pPr>
            <a:r>
              <a:rPr b="1" i="0" lang="en-US" sz="2000" u="none" cap="none" strike="noStrike">
                <a:solidFill>
                  <a:srgbClr val="133660"/>
                </a:solidFill>
                <a:latin typeface="Calibri"/>
                <a:ea typeface="Calibri"/>
                <a:cs typeface="Calibri"/>
                <a:sym typeface="Calibri"/>
              </a:rPr>
              <a:t>Some data were derived from administrative sources ;</a:t>
            </a:r>
            <a:endParaRPr/>
          </a:p>
          <a:p>
            <a:pPr indent="-228600" lvl="1" marL="6858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133660"/>
              </a:buClr>
              <a:buSzPts val="2000"/>
              <a:buFont typeface="Arial"/>
              <a:buChar char="•"/>
            </a:pPr>
            <a:r>
              <a:rPr b="1" i="0" lang="en-US" sz="2000" u="none" cap="none" strike="noStrike">
                <a:solidFill>
                  <a:srgbClr val="133660"/>
                </a:solidFill>
                <a:latin typeface="Calibri"/>
                <a:ea typeface="Calibri"/>
                <a:cs typeface="Calibri"/>
                <a:sym typeface="Calibri"/>
              </a:rPr>
              <a:t>Users were able to fill-in  electronic questionnaire (34%).</a:t>
            </a:r>
            <a:endParaRPr/>
          </a:p>
          <a:p>
            <a:pPr indent="-228600" lvl="0" marL="2286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133660"/>
              </a:buClr>
              <a:buSzPts val="2400"/>
              <a:buFont typeface="Arial"/>
              <a:buChar char="•"/>
            </a:pPr>
            <a:r>
              <a:rPr b="1" i="0" lang="en-US" sz="2400" u="none" cap="none" strike="noStrike">
                <a:solidFill>
                  <a:srgbClr val="133660"/>
                </a:solidFill>
                <a:latin typeface="Calibri"/>
                <a:ea typeface="Calibri"/>
                <a:cs typeface="Calibri"/>
                <a:sym typeface="Calibri"/>
              </a:rPr>
              <a:t>2021 – Completely register-based, no field-work:</a:t>
            </a:r>
            <a:endParaRPr/>
          </a:p>
          <a:p>
            <a:pPr indent="-228600" lvl="1" marL="6858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133660"/>
              </a:buClr>
              <a:buSzPts val="2000"/>
              <a:buFont typeface="Arial"/>
              <a:buChar char="•"/>
            </a:pPr>
            <a:r>
              <a:rPr b="1" i="0" lang="en-US" sz="2000" u="none" cap="none" strike="noStrike">
                <a:solidFill>
                  <a:srgbClr val="133660"/>
                </a:solidFill>
                <a:latin typeface="Calibri"/>
                <a:ea typeface="Calibri"/>
                <a:cs typeface="Calibri"/>
                <a:sym typeface="Calibri"/>
              </a:rPr>
              <a:t>2019 Pilot register-based census.</a:t>
            </a:r>
            <a:endParaRPr/>
          </a:p>
          <a:p>
            <a:pPr indent="-228600" lvl="0" marL="2286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133660"/>
              </a:buClr>
              <a:buSzPts val="2400"/>
              <a:buFont typeface="Arial"/>
              <a:buChar char="•"/>
            </a:pPr>
            <a:r>
              <a:rPr b="1" i="0" lang="en-US" sz="2400" u="none" cap="none" strike="noStrike">
                <a:solidFill>
                  <a:srgbClr val="133660"/>
                </a:solidFill>
                <a:latin typeface="Calibri"/>
                <a:ea typeface="Calibri"/>
                <a:cs typeface="Calibri"/>
                <a:sym typeface="Calibri"/>
              </a:rPr>
              <a:t>After 2024 some indicators will be produced annually.</a:t>
            </a:r>
            <a:endParaRPr/>
          </a:p>
        </p:txBody>
      </p:sp>
      <p:sp>
        <p:nvSpPr>
          <p:cNvPr id="122" name="Google Shape;122;p16"/>
          <p:cNvSpPr txBox="1"/>
          <p:nvPr/>
        </p:nvSpPr>
        <p:spPr>
          <a:xfrm>
            <a:off x="6286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33660"/>
              </a:buClr>
              <a:buSzPts val="1200"/>
              <a:buFont typeface="Calibri"/>
              <a:buNone/>
            </a:pPr>
            <a:r>
              <a:rPr b="0" i="0" lang="en-US" sz="1200" u="none">
                <a:solidFill>
                  <a:srgbClr val="133660"/>
                </a:solidFill>
                <a:latin typeface="Calibri"/>
                <a:ea typeface="Calibri"/>
                <a:cs typeface="Calibri"/>
                <a:sym typeface="Calibri"/>
              </a:rPr>
              <a:t>21−24 August 2018</a:t>
            </a:r>
            <a:endParaRPr/>
          </a:p>
        </p:txBody>
      </p:sp>
      <p:sp>
        <p:nvSpPr>
          <p:cNvPr id="123" name="Google Shape;123;p16"/>
          <p:cNvSpPr txBox="1"/>
          <p:nvPr/>
        </p:nvSpPr>
        <p:spPr>
          <a:xfrm>
            <a:off x="64579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33660"/>
              </a:buClr>
              <a:buSzPts val="1200"/>
              <a:buFont typeface="Calibri"/>
              <a:buNone/>
            </a:pPr>
            <a:fld id="{00000000-1234-1234-1234-123412341234}" type="slidenum">
              <a:rPr b="0" i="0" lang="en-US" sz="1200" u="none">
                <a:solidFill>
                  <a:srgbClr val="133660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/>
          </a:p>
        </p:txBody>
      </p:sp>
      <p:sp>
        <p:nvSpPr>
          <p:cNvPr id="124" name="Google Shape;124;p16"/>
          <p:cNvSpPr txBox="1"/>
          <p:nvPr/>
        </p:nvSpPr>
        <p:spPr>
          <a:xfrm>
            <a:off x="3028950" y="6356350"/>
            <a:ext cx="43180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33660"/>
              </a:buClr>
              <a:buSzPts val="1200"/>
              <a:buFont typeface="Calibri"/>
              <a:buNone/>
            </a:pPr>
            <a:r>
              <a:rPr b="0" i="0" lang="en-US" sz="1200" u="none">
                <a:solidFill>
                  <a:srgbClr val="133660"/>
                </a:solidFill>
                <a:latin typeface="Calibri"/>
                <a:ea typeface="Calibri"/>
                <a:cs typeface="Calibri"/>
                <a:sym typeface="Calibri"/>
              </a:rPr>
              <a:t>BNU WORKSHOP 2018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17"/>
          <p:cNvSpPr txBox="1"/>
          <p:nvPr>
            <p:ph type="title"/>
          </p:nvPr>
        </p:nvSpPr>
        <p:spPr>
          <a:xfrm>
            <a:off x="628650" y="547687"/>
            <a:ext cx="7886700" cy="104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33660"/>
              </a:buClr>
              <a:buSzPts val="4400"/>
              <a:buFont typeface="Calibri"/>
              <a:buNone/>
            </a:pPr>
            <a:r>
              <a:rPr b="1" i="0" lang="en-US" sz="3600" u="none" cap="none" strike="noStrike">
                <a:solidFill>
                  <a:srgbClr val="133660"/>
                </a:solidFill>
                <a:latin typeface="Calibri"/>
                <a:ea typeface="Calibri"/>
                <a:cs typeface="Calibri"/>
                <a:sym typeface="Calibri"/>
              </a:rPr>
              <a:t>How will the 2021 Census be built? </a:t>
            </a:r>
            <a:endParaRPr sz="3600"/>
          </a:p>
        </p:txBody>
      </p:sp>
      <p:sp>
        <p:nvSpPr>
          <p:cNvPr id="130" name="Google Shape;130;p17"/>
          <p:cNvSpPr txBox="1"/>
          <p:nvPr>
            <p:ph idx="1" type="body"/>
          </p:nvPr>
        </p:nvSpPr>
        <p:spPr>
          <a:xfrm>
            <a:off x="628650" y="1482875"/>
            <a:ext cx="8061300" cy="4381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54000" lvl="0" marL="2286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33660"/>
              </a:buClr>
              <a:buSzPts val="2400"/>
              <a:buFont typeface="Arial"/>
              <a:buChar char="•"/>
            </a:pPr>
            <a:r>
              <a:rPr b="0" i="0" lang="en-US" sz="2400" u="none">
                <a:solidFill>
                  <a:srgbClr val="133660"/>
                </a:solidFill>
                <a:latin typeface="Calibri"/>
                <a:ea typeface="Calibri"/>
                <a:cs typeface="Calibri"/>
                <a:sym typeface="Calibri"/>
              </a:rPr>
              <a:t>Census will be </a:t>
            </a:r>
            <a:r>
              <a:rPr b="1" i="0" lang="en-US" sz="2400" u="none">
                <a:solidFill>
                  <a:srgbClr val="133660"/>
                </a:solidFill>
                <a:latin typeface="Calibri"/>
                <a:ea typeface="Calibri"/>
                <a:cs typeface="Calibri"/>
                <a:sym typeface="Calibri"/>
              </a:rPr>
              <a:t>build around the Population Register </a:t>
            </a:r>
            <a:r>
              <a:rPr b="0" i="0" lang="en-US" sz="2400" u="none">
                <a:solidFill>
                  <a:srgbClr val="133660"/>
                </a:solidFill>
                <a:latin typeface="Calibri"/>
                <a:ea typeface="Calibri"/>
                <a:cs typeface="Calibri"/>
                <a:sym typeface="Calibri"/>
              </a:rPr>
              <a:t>(PR);</a:t>
            </a:r>
            <a:endParaRPr sz="2400"/>
          </a:p>
          <a:p>
            <a:pPr indent="-254000" lvl="0" marL="228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33660"/>
              </a:buClr>
              <a:buSzPts val="2400"/>
              <a:buFont typeface="Arial"/>
              <a:buChar char="•"/>
            </a:pPr>
            <a:r>
              <a:rPr b="0" i="0" lang="en-US" sz="2400" u="none">
                <a:solidFill>
                  <a:srgbClr val="133660"/>
                </a:solidFill>
                <a:latin typeface="Calibri"/>
                <a:ea typeface="Calibri"/>
                <a:cs typeface="Calibri"/>
                <a:sym typeface="Calibri"/>
              </a:rPr>
              <a:t>The PR contains some variables for each person: identification number, sex, date and place of birth, citizenship, declared place of residence.  </a:t>
            </a:r>
            <a:endParaRPr sz="2400"/>
          </a:p>
          <a:p>
            <a:pPr indent="-254000" lvl="0" marL="228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33660"/>
              </a:buClr>
              <a:buSzPts val="2400"/>
              <a:buFont typeface="Arial"/>
              <a:buChar char="•"/>
            </a:pPr>
            <a:r>
              <a:rPr b="0" i="0" lang="en-US" sz="2400" u="none">
                <a:solidFill>
                  <a:srgbClr val="133660"/>
                </a:solidFill>
                <a:latin typeface="Calibri"/>
                <a:ea typeface="Calibri"/>
                <a:cs typeface="Calibri"/>
                <a:sym typeface="Calibri"/>
              </a:rPr>
              <a:t>personal information will be linked with other administrative sources using </a:t>
            </a:r>
            <a:r>
              <a:rPr b="1" i="0" lang="en-US" sz="2400" u="none">
                <a:solidFill>
                  <a:srgbClr val="133660"/>
                </a:solidFill>
                <a:latin typeface="Calibri"/>
                <a:ea typeface="Calibri"/>
                <a:cs typeface="Calibri"/>
                <a:sym typeface="Calibri"/>
              </a:rPr>
              <a:t>personal ID or address ID</a:t>
            </a:r>
            <a:r>
              <a:rPr b="0" i="0" lang="en-US" sz="2400" u="none">
                <a:solidFill>
                  <a:srgbClr val="133660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sz="2400"/>
          </a:p>
          <a:p>
            <a:pPr indent="-254000" lvl="0" marL="228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33660"/>
              </a:buClr>
              <a:buSzPts val="2400"/>
              <a:buFont typeface="Arial"/>
              <a:buChar char="•"/>
            </a:pPr>
            <a:r>
              <a:rPr b="0" i="0" lang="en-US" sz="2400" u="none">
                <a:solidFill>
                  <a:srgbClr val="133660"/>
                </a:solidFill>
                <a:latin typeface="Calibri"/>
                <a:ea typeface="Calibri"/>
                <a:cs typeface="Calibri"/>
                <a:sym typeface="Calibri"/>
              </a:rPr>
              <a:t>data coming from different sources will be integrated to add census variables. </a:t>
            </a:r>
            <a:endParaRPr sz="2400"/>
          </a:p>
          <a:p>
            <a:pPr indent="-254000" lvl="0" marL="228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33660"/>
              </a:buClr>
              <a:buSzPts val="2400"/>
              <a:buFont typeface="Arial"/>
              <a:buChar char="•"/>
            </a:pPr>
            <a:r>
              <a:rPr b="0" i="0" lang="en-US" sz="2400" u="none">
                <a:solidFill>
                  <a:srgbClr val="13366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b="1" i="0" lang="en-US" sz="2400" u="none">
                <a:solidFill>
                  <a:srgbClr val="133660"/>
                </a:solidFill>
                <a:latin typeface="Calibri"/>
                <a:ea typeface="Calibri"/>
                <a:cs typeface="Calibri"/>
                <a:sym typeface="Calibri"/>
              </a:rPr>
              <a:t>For each Census variable</a:t>
            </a:r>
            <a:r>
              <a:rPr b="0" i="0" lang="en-US" sz="2400" u="none">
                <a:solidFill>
                  <a:srgbClr val="133660"/>
                </a:solidFill>
                <a:latin typeface="Calibri"/>
                <a:ea typeface="Calibri"/>
                <a:cs typeface="Calibri"/>
                <a:sym typeface="Calibri"/>
              </a:rPr>
              <a:t> not included in the PR </a:t>
            </a:r>
            <a:r>
              <a:rPr b="1" i="0" lang="en-US" sz="2400" u="none">
                <a:solidFill>
                  <a:srgbClr val="133660"/>
                </a:solidFill>
                <a:latin typeface="Calibri"/>
                <a:ea typeface="Calibri"/>
                <a:cs typeface="Calibri"/>
                <a:sym typeface="Calibri"/>
              </a:rPr>
              <a:t>different sources </a:t>
            </a:r>
            <a:r>
              <a:rPr b="0" i="0" lang="en-US" sz="2400" u="none">
                <a:solidFill>
                  <a:srgbClr val="133660"/>
                </a:solidFill>
                <a:latin typeface="Calibri"/>
                <a:ea typeface="Calibri"/>
                <a:cs typeface="Calibri"/>
                <a:sym typeface="Calibri"/>
              </a:rPr>
              <a:t>of information may be considered and </a:t>
            </a:r>
            <a:r>
              <a:rPr b="1" i="0" lang="en-US" sz="2400" u="none">
                <a:solidFill>
                  <a:srgbClr val="133660"/>
                </a:solidFill>
                <a:latin typeface="Calibri"/>
                <a:ea typeface="Calibri"/>
                <a:cs typeface="Calibri"/>
                <a:sym typeface="Calibri"/>
              </a:rPr>
              <a:t>different methodological </a:t>
            </a:r>
            <a:r>
              <a:rPr b="0" i="0" lang="en-US" sz="2400" u="none">
                <a:solidFill>
                  <a:srgbClr val="133660"/>
                </a:solidFill>
                <a:latin typeface="Calibri"/>
                <a:ea typeface="Calibri"/>
                <a:cs typeface="Calibri"/>
                <a:sym typeface="Calibri"/>
              </a:rPr>
              <a:t>approaches must be adopted. </a:t>
            </a:r>
            <a:endParaRPr sz="2400"/>
          </a:p>
          <a:p>
            <a:pPr indent="-139700" lvl="0" marL="228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33660"/>
              </a:buClr>
              <a:buSzPts val="1400"/>
              <a:buFont typeface="Arial"/>
              <a:buNone/>
            </a:pPr>
            <a:r>
              <a:t/>
            </a:r>
            <a:endParaRPr b="0" i="0" sz="2400" u="none">
              <a:solidFill>
                <a:srgbClr val="13366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139700" lvl="0" marL="228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33660"/>
              </a:buClr>
              <a:buSzPts val="1400"/>
              <a:buFont typeface="Arial"/>
              <a:buNone/>
            </a:pPr>
            <a:r>
              <a:t/>
            </a:r>
            <a:endParaRPr b="0" i="0" sz="2400" u="none">
              <a:solidFill>
                <a:srgbClr val="13366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139700" lvl="0" marL="228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33660"/>
              </a:buClr>
              <a:buSzPts val="1400"/>
              <a:buFont typeface="Arial"/>
              <a:buNone/>
            </a:pPr>
            <a:r>
              <a:t/>
            </a:r>
            <a:endParaRPr b="0" i="0" sz="2400" u="none">
              <a:solidFill>
                <a:srgbClr val="13366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1" name="Google Shape;131;p17"/>
          <p:cNvSpPr txBox="1"/>
          <p:nvPr/>
        </p:nvSpPr>
        <p:spPr>
          <a:xfrm>
            <a:off x="6286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33660"/>
              </a:buClr>
              <a:buSzPts val="1200"/>
              <a:buFont typeface="Calibri"/>
              <a:buNone/>
            </a:pPr>
            <a:r>
              <a:rPr b="0" i="0" lang="en-US" sz="1200" u="none">
                <a:solidFill>
                  <a:srgbClr val="133660"/>
                </a:solidFill>
                <a:latin typeface="Calibri"/>
                <a:ea typeface="Calibri"/>
                <a:cs typeface="Calibri"/>
                <a:sym typeface="Calibri"/>
              </a:rPr>
              <a:t>21−24 August 2018</a:t>
            </a:r>
            <a:endParaRPr/>
          </a:p>
        </p:txBody>
      </p:sp>
      <p:sp>
        <p:nvSpPr>
          <p:cNvPr id="132" name="Google Shape;132;p17"/>
          <p:cNvSpPr txBox="1"/>
          <p:nvPr/>
        </p:nvSpPr>
        <p:spPr>
          <a:xfrm>
            <a:off x="3028950" y="6356350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33660"/>
              </a:buClr>
              <a:buSzPts val="1200"/>
              <a:buFont typeface="Calibri"/>
              <a:buNone/>
            </a:pPr>
            <a:r>
              <a:rPr b="0" i="0" lang="en-US" sz="1200" u="none">
                <a:solidFill>
                  <a:srgbClr val="133660"/>
                </a:solidFill>
                <a:latin typeface="Calibri"/>
                <a:ea typeface="Calibri"/>
                <a:cs typeface="Calibri"/>
                <a:sym typeface="Calibri"/>
              </a:rPr>
              <a:t>BNU WORKSHOP 2018</a:t>
            </a:r>
            <a:endParaRPr/>
          </a:p>
        </p:txBody>
      </p:sp>
      <p:sp>
        <p:nvSpPr>
          <p:cNvPr id="133" name="Google Shape;133;p17"/>
          <p:cNvSpPr txBox="1"/>
          <p:nvPr/>
        </p:nvSpPr>
        <p:spPr>
          <a:xfrm>
            <a:off x="64579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33660"/>
              </a:buClr>
              <a:buSzPts val="1200"/>
              <a:buFont typeface="Calibri"/>
              <a:buNone/>
            </a:pPr>
            <a:fld id="{00000000-1234-1234-1234-123412341234}" type="slidenum">
              <a:rPr b="0" i="0" lang="en-US" sz="1200" u="none">
                <a:solidFill>
                  <a:srgbClr val="133660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18"/>
          <p:cNvSpPr txBox="1"/>
          <p:nvPr>
            <p:ph type="title"/>
          </p:nvPr>
        </p:nvSpPr>
        <p:spPr>
          <a:xfrm>
            <a:off x="169862" y="952500"/>
            <a:ext cx="8864600" cy="104933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33660"/>
              </a:buClr>
              <a:buSzPts val="4400"/>
              <a:buFont typeface="Calibri"/>
              <a:buNone/>
            </a:pPr>
            <a:r>
              <a:rPr b="1" i="0" lang="en-US" sz="4400" u="none" cap="none" strike="noStrike">
                <a:solidFill>
                  <a:srgbClr val="133660"/>
                </a:solidFill>
                <a:latin typeface="Calibri"/>
                <a:ea typeface="Calibri"/>
                <a:cs typeface="Calibri"/>
                <a:sym typeface="Calibri"/>
              </a:rPr>
              <a:t>Administrative sources for census 2021</a:t>
            </a:r>
            <a:endParaRPr/>
          </a:p>
        </p:txBody>
      </p:sp>
      <p:sp>
        <p:nvSpPr>
          <p:cNvPr id="139" name="Google Shape;139;p18"/>
          <p:cNvSpPr txBox="1"/>
          <p:nvPr/>
        </p:nvSpPr>
        <p:spPr>
          <a:xfrm>
            <a:off x="6286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33660"/>
              </a:buClr>
              <a:buSzPts val="1200"/>
              <a:buFont typeface="Calibri"/>
              <a:buNone/>
            </a:pPr>
            <a:r>
              <a:rPr b="0" i="0" lang="en-US" sz="1200" u="none">
                <a:solidFill>
                  <a:srgbClr val="133660"/>
                </a:solidFill>
                <a:latin typeface="Calibri"/>
                <a:ea typeface="Calibri"/>
                <a:cs typeface="Calibri"/>
                <a:sym typeface="Calibri"/>
              </a:rPr>
              <a:t>21−24 August 2018</a:t>
            </a:r>
            <a:endParaRPr/>
          </a:p>
        </p:txBody>
      </p:sp>
      <p:sp>
        <p:nvSpPr>
          <p:cNvPr id="140" name="Google Shape;140;p18"/>
          <p:cNvSpPr txBox="1"/>
          <p:nvPr/>
        </p:nvSpPr>
        <p:spPr>
          <a:xfrm>
            <a:off x="3028950" y="6356350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33660"/>
              </a:buClr>
              <a:buSzPts val="1200"/>
              <a:buFont typeface="Calibri"/>
              <a:buNone/>
            </a:pPr>
            <a:r>
              <a:rPr b="0" i="0" lang="en-US" sz="1200" u="none">
                <a:solidFill>
                  <a:srgbClr val="133660"/>
                </a:solidFill>
                <a:latin typeface="Calibri"/>
                <a:ea typeface="Calibri"/>
                <a:cs typeface="Calibri"/>
                <a:sym typeface="Calibri"/>
              </a:rPr>
              <a:t>BNU WORKSHOP 2018</a:t>
            </a:r>
            <a:endParaRPr/>
          </a:p>
        </p:txBody>
      </p:sp>
      <p:sp>
        <p:nvSpPr>
          <p:cNvPr id="141" name="Google Shape;141;p18"/>
          <p:cNvSpPr txBox="1"/>
          <p:nvPr/>
        </p:nvSpPr>
        <p:spPr>
          <a:xfrm>
            <a:off x="64579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33660"/>
              </a:buClr>
              <a:buSzPts val="1200"/>
              <a:buFont typeface="Calibri"/>
              <a:buNone/>
            </a:pPr>
            <a:fld id="{00000000-1234-1234-1234-123412341234}" type="slidenum">
              <a:rPr b="0" i="0" lang="en-US" sz="1200" u="none">
                <a:solidFill>
                  <a:srgbClr val="133660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/>
          </a:p>
        </p:txBody>
      </p:sp>
      <p:sp>
        <p:nvSpPr>
          <p:cNvPr id="142" name="Google Shape;142;p18"/>
          <p:cNvSpPr txBox="1"/>
          <p:nvPr/>
        </p:nvSpPr>
        <p:spPr>
          <a:xfrm>
            <a:off x="620712" y="2381250"/>
            <a:ext cx="7977300" cy="2948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3429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33660"/>
              </a:buClr>
              <a:buSzPts val="3200"/>
              <a:buFont typeface="Arial"/>
              <a:buChar char="•"/>
            </a:pPr>
            <a:r>
              <a:rPr b="1" i="0" lang="en-US" sz="3200" u="none">
                <a:solidFill>
                  <a:srgbClr val="133660"/>
                </a:solidFill>
                <a:latin typeface="Calibri"/>
                <a:ea typeface="Calibri"/>
                <a:cs typeface="Calibri"/>
                <a:sym typeface="Calibri"/>
              </a:rPr>
              <a:t>34 administrative sources analyzed;</a:t>
            </a:r>
            <a:endParaRPr/>
          </a:p>
          <a:p>
            <a:pPr indent="-342900" lvl="0" marL="3429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133660"/>
              </a:buClr>
              <a:buSzPts val="3200"/>
              <a:buFont typeface="Arial"/>
              <a:buChar char="•"/>
            </a:pPr>
            <a:r>
              <a:rPr b="1" i="0" lang="en-US" sz="3200" u="none">
                <a:solidFill>
                  <a:srgbClr val="133660"/>
                </a:solidFill>
                <a:latin typeface="Calibri"/>
                <a:ea typeface="Calibri"/>
                <a:cs typeface="Calibri"/>
                <a:sym typeface="Calibri"/>
              </a:rPr>
              <a:t>18 administrative sources were chosen for census 2021 (this number constantly changing).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b="1" i="0" sz="3200" u="none">
              <a:solidFill>
                <a:srgbClr val="13366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19"/>
          <p:cNvSpPr txBox="1"/>
          <p:nvPr>
            <p:ph type="title"/>
          </p:nvPr>
        </p:nvSpPr>
        <p:spPr>
          <a:xfrm>
            <a:off x="628650" y="488950"/>
            <a:ext cx="8254200" cy="104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33660"/>
              </a:buClr>
              <a:buSzPts val="3400"/>
              <a:buFont typeface="Calibri"/>
              <a:buNone/>
            </a:pPr>
            <a:r>
              <a:rPr b="1" lang="en-US" sz="3400"/>
              <a:t>Integrated Social Statistics Data Warehouse</a:t>
            </a:r>
            <a:endParaRPr/>
          </a:p>
        </p:txBody>
      </p:sp>
      <p:pic>
        <p:nvPicPr>
          <p:cNvPr id="148" name="Google Shape;148;p19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390650" y="1628775"/>
            <a:ext cx="6772200" cy="45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49" name="Google Shape;149;p19"/>
          <p:cNvSpPr txBox="1"/>
          <p:nvPr/>
        </p:nvSpPr>
        <p:spPr>
          <a:xfrm>
            <a:off x="685800" y="5545137"/>
            <a:ext cx="8305800" cy="399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366"/>
              </a:buClr>
              <a:buSzPts val="2000"/>
              <a:buFont typeface="Calibri"/>
              <a:buNone/>
            </a:pPr>
            <a:r>
              <a:rPr b="1" i="0" lang="en-US" sz="2000" u="none">
                <a:solidFill>
                  <a:srgbClr val="003366"/>
                </a:solidFill>
                <a:latin typeface="Calibri"/>
                <a:ea typeface="Calibri"/>
                <a:cs typeface="Calibri"/>
                <a:sym typeface="Calibri"/>
              </a:rPr>
              <a:t>The linkage variables: personal ID and address ID</a:t>
            </a:r>
            <a:endParaRPr/>
          </a:p>
        </p:txBody>
      </p:sp>
      <p:sp>
        <p:nvSpPr>
          <p:cNvPr id="150" name="Google Shape;150;p19"/>
          <p:cNvSpPr txBox="1"/>
          <p:nvPr/>
        </p:nvSpPr>
        <p:spPr>
          <a:xfrm>
            <a:off x="6286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33660"/>
              </a:buClr>
              <a:buSzPts val="1200"/>
              <a:buFont typeface="Calibri"/>
              <a:buNone/>
            </a:pPr>
            <a:r>
              <a:rPr b="1" i="0" lang="en-US" sz="1200" u="none">
                <a:solidFill>
                  <a:srgbClr val="133660"/>
                </a:solidFill>
                <a:latin typeface="Calibri"/>
                <a:ea typeface="Calibri"/>
                <a:cs typeface="Calibri"/>
                <a:sym typeface="Calibri"/>
              </a:rPr>
              <a:t>21−24 August 2018</a:t>
            </a:r>
            <a:endParaRPr/>
          </a:p>
        </p:txBody>
      </p:sp>
      <p:sp>
        <p:nvSpPr>
          <p:cNvPr id="151" name="Google Shape;151;p19"/>
          <p:cNvSpPr txBox="1"/>
          <p:nvPr/>
        </p:nvSpPr>
        <p:spPr>
          <a:xfrm>
            <a:off x="64579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33660"/>
              </a:buClr>
              <a:buSzPts val="1200"/>
              <a:buFont typeface="Calibri"/>
              <a:buNone/>
            </a:pPr>
            <a:fld id="{00000000-1234-1234-1234-123412341234}" type="slidenum">
              <a:rPr b="0" i="0" lang="en-US" sz="1200" u="none">
                <a:solidFill>
                  <a:srgbClr val="133660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/>
          </a:p>
        </p:txBody>
      </p:sp>
      <p:sp>
        <p:nvSpPr>
          <p:cNvPr id="152" name="Google Shape;152;p19"/>
          <p:cNvSpPr txBox="1"/>
          <p:nvPr/>
        </p:nvSpPr>
        <p:spPr>
          <a:xfrm>
            <a:off x="3028950" y="6356350"/>
            <a:ext cx="45720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33660"/>
              </a:buClr>
              <a:buSzPts val="1200"/>
              <a:buFont typeface="Calibri"/>
              <a:buNone/>
            </a:pPr>
            <a:r>
              <a:rPr b="0" i="0" lang="en-US" sz="1200" u="none">
                <a:solidFill>
                  <a:srgbClr val="133660"/>
                </a:solidFill>
                <a:latin typeface="Calibri"/>
                <a:ea typeface="Calibri"/>
                <a:cs typeface="Calibri"/>
                <a:sym typeface="Calibri"/>
              </a:rPr>
              <a:t>BNU WORKSHOP 2018</a:t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20"/>
          <p:cNvSpPr txBox="1"/>
          <p:nvPr>
            <p:ph type="title"/>
          </p:nvPr>
        </p:nvSpPr>
        <p:spPr>
          <a:xfrm>
            <a:off x="152400" y="-111550"/>
            <a:ext cx="9027300" cy="792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3366"/>
              </a:buClr>
              <a:buSzPts val="3400"/>
              <a:buFont typeface="Calibri"/>
              <a:buNone/>
            </a:pPr>
            <a:r>
              <a:rPr b="1" i="0" lang="en-US" sz="2400" u="none" cap="none" strike="noStrike">
                <a:solidFill>
                  <a:srgbClr val="003366"/>
                </a:solidFill>
                <a:latin typeface="Calibri"/>
                <a:ea typeface="Calibri"/>
                <a:cs typeface="Calibri"/>
                <a:sym typeface="Calibri"/>
              </a:rPr>
              <a:t>Administrative data integrated int</a:t>
            </a:r>
            <a:r>
              <a:rPr b="1" lang="en-US" sz="2400">
                <a:solidFill>
                  <a:srgbClr val="003366"/>
                </a:solidFill>
              </a:rPr>
              <a:t>o</a:t>
            </a:r>
            <a:r>
              <a:rPr b="1" i="0" lang="en-US" sz="2400" u="none" cap="none" strike="noStrike">
                <a:solidFill>
                  <a:srgbClr val="003366"/>
                </a:solidFill>
                <a:latin typeface="Calibri"/>
                <a:ea typeface="Calibri"/>
                <a:cs typeface="Calibri"/>
                <a:sym typeface="Calibri"/>
              </a:rPr>
              <a:t> Social Statistics Data Warehouse</a:t>
            </a:r>
            <a:endParaRPr sz="2400"/>
          </a:p>
        </p:txBody>
      </p:sp>
      <p:graphicFrame>
        <p:nvGraphicFramePr>
          <p:cNvPr id="158" name="Google Shape;158;p20"/>
          <p:cNvGraphicFramePr/>
          <p:nvPr/>
        </p:nvGraphicFramePr>
        <p:xfrm>
          <a:off x="628650" y="6096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{60D3A754-9B1D-4C6A-B90B-649DBA8D81C8}</a:tableStyleId>
              </a:tblPr>
              <a:tblGrid>
                <a:gridCol w="4116375"/>
                <a:gridCol w="4113200"/>
              </a:tblGrid>
              <a:tr h="363525">
                <a:tc>
                  <a:txBody>
                    <a:bodyPr>
                      <a:noAutofit/>
                    </a:bodyPr>
                    <a:lstStyle/>
                    <a:p>
                      <a:pPr indent="20637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1800"/>
                        <a:buFont typeface="Calibri"/>
                        <a:buNone/>
                      </a:pPr>
                      <a:r>
                        <a:rPr b="1" i="0" lang="en-US" sz="1800" u="none" cap="none" strike="noStrike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Name of the administrative data source </a:t>
                      </a:r>
                      <a:endParaRPr sz="1800"/>
                    </a:p>
                  </a:txBody>
                  <a:tcPr marT="0" marB="0" marR="68575" marL="68575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548235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20637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1800"/>
                        <a:buFont typeface="Calibri"/>
                        <a:buNone/>
                      </a:pPr>
                      <a:r>
                        <a:rPr b="1" i="0" lang="en-US" sz="1800" u="none" cap="none" strike="noStrike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Holder of the administrative data</a:t>
                      </a:r>
                      <a:endParaRPr sz="1800"/>
                    </a:p>
                  </a:txBody>
                  <a:tcPr marT="0" marB="0" marR="68575" marL="68575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548235"/>
                    </a:solidFill>
                  </a:tcPr>
                </a:tc>
              </a:tr>
              <a:tr h="229375">
                <a:tc>
                  <a:txBody>
                    <a:bodyPr>
                      <a:noAutofit/>
                    </a:bodyPr>
                    <a:lstStyle/>
                    <a:p>
                      <a:pPr indent="20637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3366"/>
                        </a:buClr>
                        <a:buSzPts val="1800"/>
                        <a:buFont typeface="Calibri"/>
                        <a:buNone/>
                      </a:pPr>
                      <a:r>
                        <a:rPr b="1" i="0" lang="en-US" sz="1800" u="none" cap="none" strike="noStrike">
                          <a:solidFill>
                            <a:srgbClr val="003366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Population Register</a:t>
                      </a:r>
                      <a:endParaRPr sz="1800"/>
                    </a:p>
                  </a:txBody>
                  <a:tcPr marT="0" marB="0" marR="68575" marL="68575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5E0B4"/>
                    </a:solidFill>
                  </a:tcPr>
                </a:tc>
                <a:tc rowSpan="3">
                  <a:txBody>
                    <a:bodyPr>
                      <a:noAutofit/>
                    </a:bodyPr>
                    <a:lstStyle/>
                    <a:p>
                      <a:pPr indent="20637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3366"/>
                        </a:buClr>
                        <a:buSzPts val="1800"/>
                        <a:buFont typeface="Calibri"/>
                        <a:buNone/>
                      </a:pPr>
                      <a:r>
                        <a:rPr b="1" i="0" lang="en-US" sz="1800" u="none" cap="none" strike="noStrike">
                          <a:solidFill>
                            <a:srgbClr val="003366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State Enterprise “Centre of registers”</a:t>
                      </a:r>
                      <a:endParaRPr sz="1800"/>
                    </a:p>
                  </a:txBody>
                  <a:tcPr marT="0" marB="0" marR="68575" marL="68575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5E0B4"/>
                    </a:solidFill>
                  </a:tcPr>
                </a:tc>
              </a:tr>
              <a:tr h="218900">
                <a:tc>
                  <a:txBody>
                    <a:bodyPr>
                      <a:noAutofit/>
                    </a:bodyPr>
                    <a:lstStyle/>
                    <a:p>
                      <a:pPr indent="20637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3366"/>
                        </a:buClr>
                        <a:buSzPts val="1800"/>
                        <a:buFont typeface="Calibri"/>
                        <a:buNone/>
                      </a:pPr>
                      <a:r>
                        <a:rPr b="1" i="0" lang="en-US" sz="1800" u="none" cap="none" strike="noStrike">
                          <a:solidFill>
                            <a:srgbClr val="003366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Address Register</a:t>
                      </a:r>
                      <a:endParaRPr sz="1800"/>
                    </a:p>
                  </a:txBody>
                  <a:tcPr marT="0" marB="0" marR="68575" marL="68575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5E0B4"/>
                    </a:solidFill>
                  </a:tcPr>
                </a:tc>
                <a:tc vMerge="1"/>
              </a:tr>
              <a:tr h="205275">
                <a:tc>
                  <a:txBody>
                    <a:bodyPr>
                      <a:noAutofit/>
                    </a:bodyPr>
                    <a:lstStyle/>
                    <a:p>
                      <a:pPr indent="20637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3366"/>
                        </a:buClr>
                        <a:buSzPts val="1800"/>
                        <a:buFont typeface="Calibri"/>
                        <a:buNone/>
                      </a:pPr>
                      <a:r>
                        <a:rPr b="1" i="0" lang="en-US" sz="1800" u="none" cap="none" strike="noStrike">
                          <a:solidFill>
                            <a:srgbClr val="003366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Real Property Register</a:t>
                      </a:r>
                      <a:endParaRPr sz="1800"/>
                    </a:p>
                  </a:txBody>
                  <a:tcPr marT="0" marB="0" marR="68575" marL="68575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5E0B4"/>
                    </a:solidFill>
                  </a:tcPr>
                </a:tc>
                <a:tc vMerge="1"/>
              </a:tr>
              <a:tr h="243000">
                <a:tc>
                  <a:txBody>
                    <a:bodyPr>
                      <a:noAutofit/>
                    </a:bodyPr>
                    <a:lstStyle/>
                    <a:p>
                      <a:pPr indent="20637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3366"/>
                        </a:buClr>
                        <a:buSzPts val="1800"/>
                        <a:buFont typeface="Calibri"/>
                        <a:buNone/>
                      </a:pPr>
                      <a:r>
                        <a:rPr b="1" i="0" lang="en-US" sz="1800" u="none" cap="none" strike="noStrike">
                          <a:solidFill>
                            <a:srgbClr val="003366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Statistical Business Register</a:t>
                      </a:r>
                      <a:endParaRPr sz="1800"/>
                    </a:p>
                  </a:txBody>
                  <a:tcPr marT="0" marB="0" marR="68575" marL="68575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2F0D9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20637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3366"/>
                        </a:buClr>
                        <a:buSzPts val="1800"/>
                        <a:buFont typeface="Calibri"/>
                        <a:buNone/>
                      </a:pPr>
                      <a:r>
                        <a:rPr b="1" i="0" lang="en-US" sz="1800" u="none" cap="none" strike="noStrike">
                          <a:solidFill>
                            <a:srgbClr val="003366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Statistics Lithuania</a:t>
                      </a:r>
                      <a:endParaRPr sz="1800"/>
                    </a:p>
                  </a:txBody>
                  <a:tcPr marT="0" marB="0" marR="68575" marL="68575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2F0D9"/>
                    </a:solidFill>
                  </a:tcPr>
                </a:tc>
              </a:tr>
              <a:tr h="217325">
                <a:tc>
                  <a:txBody>
                    <a:bodyPr>
                      <a:noAutofit/>
                    </a:bodyPr>
                    <a:lstStyle/>
                    <a:p>
                      <a:pPr indent="20637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3366"/>
                        </a:buClr>
                        <a:buSzPts val="1800"/>
                        <a:buFont typeface="Calibri"/>
                        <a:buNone/>
                      </a:pPr>
                      <a:r>
                        <a:rPr b="1" i="0" lang="en-US" sz="1800" u="none" cap="none" strike="noStrike">
                          <a:solidFill>
                            <a:srgbClr val="003366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Social Insurance Fund Board database</a:t>
                      </a:r>
                      <a:endParaRPr sz="1800"/>
                    </a:p>
                  </a:txBody>
                  <a:tcPr marT="0" marB="0" marR="68575" marL="68575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5E0B4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20637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3366"/>
                        </a:buClr>
                        <a:buSzPts val="1800"/>
                        <a:buFont typeface="Calibri"/>
                        <a:buNone/>
                      </a:pPr>
                      <a:r>
                        <a:rPr b="1" i="0" lang="en-US" sz="1800" u="none" cap="none" strike="noStrike">
                          <a:solidFill>
                            <a:srgbClr val="003366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Social Insurance Fund Board</a:t>
                      </a:r>
                      <a:endParaRPr sz="1800"/>
                    </a:p>
                  </a:txBody>
                  <a:tcPr marT="0" marB="0" marR="68575" marL="68575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5E0B4"/>
                    </a:solidFill>
                  </a:tcPr>
                </a:tc>
              </a:tr>
              <a:tr h="243000">
                <a:tc>
                  <a:txBody>
                    <a:bodyPr>
                      <a:noAutofit/>
                    </a:bodyPr>
                    <a:lstStyle/>
                    <a:p>
                      <a:pPr indent="20637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3366"/>
                        </a:buClr>
                        <a:buSzPts val="1800"/>
                        <a:buFont typeface="Calibri"/>
                        <a:buNone/>
                      </a:pPr>
                      <a:r>
                        <a:rPr b="1" i="0" lang="en-US" sz="1800" u="none" cap="none" strike="noStrike">
                          <a:solidFill>
                            <a:srgbClr val="003366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National Health Insurance Fund data</a:t>
                      </a:r>
                      <a:endParaRPr sz="1800"/>
                    </a:p>
                  </a:txBody>
                  <a:tcPr marT="0" marB="0" marR="68575" marL="68575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2F0D9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20637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3366"/>
                        </a:buClr>
                        <a:buSzPts val="1800"/>
                        <a:buFont typeface="Calibri"/>
                        <a:buNone/>
                      </a:pPr>
                      <a:r>
                        <a:rPr b="1" i="0" lang="en-US" sz="1800" u="none" cap="none" strike="noStrike">
                          <a:solidFill>
                            <a:srgbClr val="003366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National Health Insurance Fund</a:t>
                      </a:r>
                      <a:endParaRPr sz="1800"/>
                    </a:p>
                  </a:txBody>
                  <a:tcPr marT="0" marB="0" marR="68575" marL="68575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2F0D9"/>
                    </a:solidFill>
                  </a:tcPr>
                </a:tc>
              </a:tr>
              <a:tr h="217325">
                <a:tc>
                  <a:txBody>
                    <a:bodyPr>
                      <a:noAutofit/>
                    </a:bodyPr>
                    <a:lstStyle/>
                    <a:p>
                      <a:pPr indent="20637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3366"/>
                        </a:buClr>
                        <a:buSzPts val="1800"/>
                        <a:buFont typeface="Calibri"/>
                        <a:buNone/>
                      </a:pPr>
                      <a:r>
                        <a:rPr b="1" i="0" lang="en-US" sz="1800" u="none" cap="none" strike="noStrike">
                          <a:solidFill>
                            <a:srgbClr val="003366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Labour Exchange data</a:t>
                      </a:r>
                      <a:endParaRPr sz="1800"/>
                    </a:p>
                  </a:txBody>
                  <a:tcPr marT="0" marB="0" marR="68575" marL="68575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5E0B4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20637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3366"/>
                        </a:buClr>
                        <a:buSzPts val="1800"/>
                        <a:buFont typeface="Calibri"/>
                        <a:buNone/>
                      </a:pPr>
                      <a:r>
                        <a:rPr b="1" i="0" lang="en-US" sz="1800" u="none" cap="none" strike="noStrike">
                          <a:solidFill>
                            <a:srgbClr val="003366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Labour exchange Office </a:t>
                      </a:r>
                      <a:endParaRPr sz="1800"/>
                    </a:p>
                  </a:txBody>
                  <a:tcPr marT="0" marB="0" marR="68575" marL="68575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5E0B4"/>
                    </a:solidFill>
                  </a:tcPr>
                </a:tc>
              </a:tr>
              <a:tr h="243000">
                <a:tc>
                  <a:txBody>
                    <a:bodyPr>
                      <a:noAutofit/>
                    </a:bodyPr>
                    <a:lstStyle/>
                    <a:p>
                      <a:pPr indent="20637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3366"/>
                        </a:buClr>
                        <a:buSzPts val="1800"/>
                        <a:buFont typeface="Calibri"/>
                        <a:buNone/>
                      </a:pPr>
                      <a:r>
                        <a:rPr b="1" i="0" lang="en-US" sz="1800" u="none" cap="none" strike="noStrike">
                          <a:solidFill>
                            <a:srgbClr val="003366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Tax Payers Register</a:t>
                      </a:r>
                      <a:endParaRPr sz="1800"/>
                    </a:p>
                  </a:txBody>
                  <a:tcPr marT="0" marB="0" marR="68575" marL="68575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2F0D9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20637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3366"/>
                        </a:buClr>
                        <a:buSzPts val="1800"/>
                        <a:buFont typeface="Calibri"/>
                        <a:buNone/>
                      </a:pPr>
                      <a:r>
                        <a:rPr b="1" i="0" lang="en-US" sz="1800" u="none" cap="none" strike="noStrike">
                          <a:solidFill>
                            <a:srgbClr val="003366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State Tax Inspectorate</a:t>
                      </a:r>
                      <a:endParaRPr sz="1800"/>
                    </a:p>
                  </a:txBody>
                  <a:tcPr marT="0" marB="0" marR="68575" marL="68575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2F0D9"/>
                    </a:solidFill>
                  </a:tcPr>
                </a:tc>
              </a:tr>
              <a:tr h="267475">
                <a:tc>
                  <a:txBody>
                    <a:bodyPr>
                      <a:noAutofit/>
                    </a:bodyPr>
                    <a:lstStyle/>
                    <a:p>
                      <a:pPr indent="20637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3366"/>
                        </a:buClr>
                        <a:buSzPts val="1800"/>
                        <a:buFont typeface="Calibri"/>
                        <a:buNone/>
                      </a:pPr>
                      <a:r>
                        <a:rPr b="1" i="0" lang="en-US" sz="1800" u="none" cap="none" strike="noStrike">
                          <a:solidFill>
                            <a:srgbClr val="003366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Farmers Register</a:t>
                      </a:r>
                      <a:endParaRPr sz="1800"/>
                    </a:p>
                  </a:txBody>
                  <a:tcPr marT="0" marB="0" marR="68575" marL="68575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5E0B4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20637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3366"/>
                        </a:buClr>
                        <a:buSzPts val="1800"/>
                        <a:buFont typeface="Calibri"/>
                        <a:buNone/>
                      </a:pPr>
                      <a:r>
                        <a:rPr b="1" i="0" lang="en-US" sz="1800" u="none" cap="none" strike="noStrike">
                          <a:solidFill>
                            <a:srgbClr val="003366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State enterprise “Agricultural Information &amp; Rural Development Centre”</a:t>
                      </a:r>
                      <a:endParaRPr sz="1800"/>
                    </a:p>
                  </a:txBody>
                  <a:tcPr marT="0" marB="0" marR="68575" marL="68575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5E0B4"/>
                    </a:solidFill>
                  </a:tcPr>
                </a:tc>
              </a:tr>
              <a:tr h="231325">
                <a:tc>
                  <a:txBody>
                    <a:bodyPr>
                      <a:noAutofit/>
                    </a:bodyPr>
                    <a:lstStyle/>
                    <a:p>
                      <a:pPr indent="4762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3366"/>
                        </a:buClr>
                        <a:buSzPts val="1800"/>
                        <a:buFont typeface="Calibri"/>
                        <a:buNone/>
                      </a:pPr>
                      <a:r>
                        <a:rPr b="1" i="0" lang="en-US" sz="1800" u="none" cap="none" strike="noStrike">
                          <a:solidFill>
                            <a:srgbClr val="003366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Students’ Register</a:t>
                      </a:r>
                      <a:endParaRPr b="1" i="0" sz="1800" u="none" cap="none" strike="noStrike">
                        <a:solidFill>
                          <a:srgbClr val="003366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EAD3"/>
                    </a:solidFill>
                  </a:tcPr>
                </a:tc>
                <a:tc rowSpan="3">
                  <a:txBody>
                    <a:bodyPr>
                      <a:noAutofit/>
                    </a:bodyPr>
                    <a:lstStyle/>
                    <a:p>
                      <a:pPr indent="4762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3366"/>
                        </a:buClr>
                        <a:buSzPts val="1800"/>
                        <a:buFont typeface="Calibri"/>
                        <a:buNone/>
                      </a:pPr>
                      <a:r>
                        <a:rPr b="1" i="0" lang="en-US" sz="1800" u="none" cap="none" strike="noStrike">
                          <a:solidFill>
                            <a:srgbClr val="003366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Ministry of Education &amp; Science</a:t>
                      </a:r>
                      <a:endParaRPr b="1" i="0" sz="1800" u="none" cap="none" strike="noStrike">
                        <a:solidFill>
                          <a:srgbClr val="003366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EAD3"/>
                    </a:solidFill>
                  </a:tcPr>
                </a:tc>
              </a:tr>
              <a:tr h="231325">
                <a:tc>
                  <a:txBody>
                    <a:bodyPr>
                      <a:noAutofit/>
                    </a:bodyPr>
                    <a:lstStyle/>
                    <a:p>
                      <a:pPr indent="4762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3366"/>
                        </a:buClr>
                        <a:buSzPts val="1800"/>
                        <a:buFont typeface="Calibri"/>
                        <a:buNone/>
                      </a:pPr>
                      <a:r>
                        <a:rPr b="1" i="0" lang="en-US" sz="1800" u="none" cap="none" strike="noStrike">
                          <a:solidFill>
                            <a:srgbClr val="003366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Pupils’ Register</a:t>
                      </a:r>
                      <a:endParaRPr b="1" i="0" sz="1800" u="none" cap="none" strike="noStrike">
                        <a:solidFill>
                          <a:srgbClr val="003366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EAD3"/>
                    </a:solidFill>
                  </a:tcPr>
                </a:tc>
                <a:tc vMerge="1"/>
              </a:tr>
              <a:tr h="279525">
                <a:tc>
                  <a:txBody>
                    <a:bodyPr>
                      <a:noAutofit/>
                    </a:bodyPr>
                    <a:lstStyle/>
                    <a:p>
                      <a:pPr indent="4762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3366"/>
                        </a:buClr>
                        <a:buSzPts val="1800"/>
                        <a:buFont typeface="Calibri"/>
                        <a:buNone/>
                      </a:pPr>
                      <a:r>
                        <a:rPr b="1" i="0" lang="en-US" sz="1800" u="none" cap="none" strike="noStrike">
                          <a:solidFill>
                            <a:srgbClr val="003366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Pedagogues’ Register</a:t>
                      </a:r>
                      <a:endParaRPr b="1" i="0" sz="1800" u="none" cap="none" strike="noStrike">
                        <a:solidFill>
                          <a:srgbClr val="003366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EAD3"/>
                    </a:solidFill>
                  </a:tcPr>
                </a:tc>
                <a:tc vMerge="1"/>
              </a:tr>
              <a:tr h="255425">
                <a:tc>
                  <a:txBody>
                    <a:bodyPr>
                      <a:noAutofit/>
                    </a:bodyPr>
                    <a:lstStyle/>
                    <a:p>
                      <a:pPr indent="4762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3366"/>
                        </a:buClr>
                        <a:buSzPts val="1800"/>
                        <a:buFont typeface="Calibri"/>
                        <a:buNone/>
                      </a:pPr>
                      <a:r>
                        <a:rPr b="1" i="0" lang="en-US" sz="1800" u="none" cap="none" strike="noStrike">
                          <a:solidFill>
                            <a:srgbClr val="003366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Suspects, Accused &amp; Convicted Persons Register</a:t>
                      </a:r>
                      <a:endParaRPr b="1" i="0" sz="1800" u="none" cap="none" strike="noStrike">
                        <a:solidFill>
                          <a:srgbClr val="003366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B6D7A8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4762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3366"/>
                        </a:buClr>
                        <a:buSzPts val="1800"/>
                        <a:buFont typeface="Calibri"/>
                        <a:buNone/>
                      </a:pPr>
                      <a:r>
                        <a:rPr b="1" i="0" lang="en-US" sz="1800" u="none" cap="none" strike="noStrike">
                          <a:solidFill>
                            <a:srgbClr val="003366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Information technology &amp; communication department</a:t>
                      </a:r>
                      <a:endParaRPr b="1" i="0" sz="1800" u="none" cap="none" strike="noStrike">
                        <a:solidFill>
                          <a:srgbClr val="003366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B6D7A8"/>
                    </a:solidFill>
                  </a:tcPr>
                </a:tc>
              </a:tr>
              <a:tr h="255425">
                <a:tc>
                  <a:txBody>
                    <a:bodyPr>
                      <a:noAutofit/>
                    </a:bodyPr>
                    <a:lstStyle/>
                    <a:p>
                      <a:pPr indent="4762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3366"/>
                        </a:buClr>
                        <a:buSzPts val="1800"/>
                        <a:buFont typeface="Calibri"/>
                        <a:buNone/>
                      </a:pPr>
                      <a:r>
                        <a:rPr b="1" i="0" lang="en-US" sz="1800" u="none" cap="none" strike="noStrike">
                          <a:solidFill>
                            <a:srgbClr val="003366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Social Family Support Information System </a:t>
                      </a:r>
                      <a:endParaRPr b="1" i="0" sz="1800" u="none" cap="none" strike="noStrike">
                        <a:solidFill>
                          <a:srgbClr val="003366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EAD3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4762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3366"/>
                        </a:buClr>
                        <a:buSzPts val="1800"/>
                        <a:buFont typeface="Calibri"/>
                        <a:buNone/>
                      </a:pPr>
                      <a:r>
                        <a:rPr b="1" i="0" lang="en-US" sz="1800" u="none" cap="none" strike="noStrike">
                          <a:solidFill>
                            <a:srgbClr val="003366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Ministry of Social Security &amp; Labour</a:t>
                      </a:r>
                      <a:endParaRPr b="1" i="0" sz="1800" u="none" cap="none" strike="noStrike">
                        <a:solidFill>
                          <a:srgbClr val="003366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EAD3"/>
                    </a:solidFill>
                  </a:tcPr>
                </a:tc>
              </a:tr>
            </a:tbl>
          </a:graphicData>
        </a:graphic>
      </p:graphicFrame>
      <p:sp>
        <p:nvSpPr>
          <p:cNvPr id="159" name="Google Shape;159;p20"/>
          <p:cNvSpPr txBox="1"/>
          <p:nvPr/>
        </p:nvSpPr>
        <p:spPr>
          <a:xfrm>
            <a:off x="6286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33660"/>
              </a:buClr>
              <a:buSzPts val="1200"/>
              <a:buFont typeface="Calibri"/>
              <a:buNone/>
            </a:pPr>
            <a:r>
              <a:rPr b="1" i="0" lang="en-US" sz="1200" u="none">
                <a:solidFill>
                  <a:srgbClr val="133660"/>
                </a:solidFill>
                <a:latin typeface="Calibri"/>
                <a:ea typeface="Calibri"/>
                <a:cs typeface="Calibri"/>
                <a:sym typeface="Calibri"/>
              </a:rPr>
              <a:t>21−24 August 2018</a:t>
            </a:r>
            <a:endParaRPr/>
          </a:p>
        </p:txBody>
      </p:sp>
      <p:sp>
        <p:nvSpPr>
          <p:cNvPr id="160" name="Google Shape;160;p20"/>
          <p:cNvSpPr txBox="1"/>
          <p:nvPr/>
        </p:nvSpPr>
        <p:spPr>
          <a:xfrm>
            <a:off x="64579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33660"/>
              </a:buClr>
              <a:buSzPts val="1200"/>
              <a:buFont typeface="Calibri"/>
              <a:buNone/>
            </a:pPr>
            <a:fld id="{00000000-1234-1234-1234-123412341234}" type="slidenum">
              <a:rPr b="0" i="0" lang="en-US" sz="1200" u="none">
                <a:solidFill>
                  <a:srgbClr val="133660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/>
          </a:p>
        </p:txBody>
      </p:sp>
      <p:sp>
        <p:nvSpPr>
          <p:cNvPr id="161" name="Google Shape;161;p20"/>
          <p:cNvSpPr txBox="1"/>
          <p:nvPr/>
        </p:nvSpPr>
        <p:spPr>
          <a:xfrm>
            <a:off x="3028950" y="6356350"/>
            <a:ext cx="442118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33660"/>
              </a:buClr>
              <a:buSzPts val="1200"/>
              <a:buFont typeface="Calibri"/>
              <a:buNone/>
            </a:pPr>
            <a:r>
              <a:rPr b="0" i="0" lang="en-US" sz="1200" u="none">
                <a:solidFill>
                  <a:srgbClr val="133660"/>
                </a:solidFill>
                <a:latin typeface="Calibri"/>
                <a:ea typeface="Calibri"/>
                <a:cs typeface="Calibri"/>
                <a:sym typeface="Calibri"/>
              </a:rPr>
              <a:t>BNU WORKSHOP 2018</a:t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21"/>
          <p:cNvSpPr txBox="1"/>
          <p:nvPr>
            <p:ph type="title"/>
          </p:nvPr>
        </p:nvSpPr>
        <p:spPr>
          <a:xfrm>
            <a:off x="628650" y="901700"/>
            <a:ext cx="7886700" cy="104933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33660"/>
              </a:buClr>
              <a:buSzPts val="3600"/>
              <a:buFont typeface="Calibri"/>
              <a:buNone/>
            </a:pPr>
            <a:r>
              <a:rPr b="1" i="0" lang="en-US" sz="3600" u="none" cap="none" strike="noStrike">
                <a:solidFill>
                  <a:srgbClr val="133660"/>
                </a:solidFill>
                <a:latin typeface="Calibri"/>
                <a:ea typeface="Calibri"/>
                <a:cs typeface="Calibri"/>
                <a:sym typeface="Calibri"/>
              </a:rPr>
              <a:t>Biggest challengers at the moment</a:t>
            </a:r>
            <a:endParaRPr/>
          </a:p>
        </p:txBody>
      </p:sp>
      <p:sp>
        <p:nvSpPr>
          <p:cNvPr id="167" name="Google Shape;167;p21"/>
          <p:cNvSpPr txBox="1"/>
          <p:nvPr>
            <p:ph idx="1" type="body"/>
          </p:nvPr>
        </p:nvSpPr>
        <p:spPr>
          <a:xfrm>
            <a:off x="474662" y="2252662"/>
            <a:ext cx="7999412" cy="31321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28600" lvl="0" marL="2286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33660"/>
              </a:buClr>
              <a:buSzPts val="2800"/>
              <a:buFont typeface="Arial"/>
              <a:buChar char="•"/>
            </a:pPr>
            <a:r>
              <a:rPr b="0" i="0" lang="en-US" sz="2800" u="none">
                <a:solidFill>
                  <a:srgbClr val="133660"/>
                </a:solidFill>
                <a:latin typeface="Calibri"/>
                <a:ea typeface="Calibri"/>
                <a:cs typeface="Calibri"/>
                <a:sym typeface="Calibri"/>
              </a:rPr>
              <a:t>Identification of </a:t>
            </a:r>
            <a:r>
              <a:rPr b="1" i="0" lang="en-US" sz="2800" u="none">
                <a:solidFill>
                  <a:srgbClr val="133660"/>
                </a:solidFill>
                <a:latin typeface="Calibri"/>
                <a:ea typeface="Calibri"/>
                <a:cs typeface="Calibri"/>
                <a:sym typeface="Calibri"/>
              </a:rPr>
              <a:t>usual residents </a:t>
            </a:r>
            <a:r>
              <a:rPr b="0" i="0" lang="en-US" sz="2800" u="none">
                <a:solidFill>
                  <a:srgbClr val="133660"/>
                </a:solidFill>
                <a:latin typeface="Calibri"/>
                <a:ea typeface="Calibri"/>
                <a:cs typeface="Calibri"/>
                <a:sym typeface="Calibri"/>
              </a:rPr>
              <a:t>(high number unofficial migrants)</a:t>
            </a:r>
            <a:endParaRPr/>
          </a:p>
          <a:p>
            <a:pPr indent="-228600" lvl="0" marL="228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33660"/>
              </a:buClr>
              <a:buSzPts val="2800"/>
              <a:buFont typeface="Arial"/>
              <a:buChar char="•"/>
            </a:pPr>
            <a:r>
              <a:rPr b="1" i="0" lang="en-US" sz="2800" u="none">
                <a:solidFill>
                  <a:srgbClr val="133660"/>
                </a:solidFill>
                <a:latin typeface="Calibri"/>
                <a:ea typeface="Calibri"/>
                <a:cs typeface="Calibri"/>
                <a:sym typeface="Calibri"/>
              </a:rPr>
              <a:t>Household and family formation </a:t>
            </a:r>
            <a:r>
              <a:rPr b="0" i="0" lang="en-US" sz="2800" u="none">
                <a:solidFill>
                  <a:srgbClr val="133660"/>
                </a:solidFill>
                <a:latin typeface="Calibri"/>
                <a:ea typeface="Calibri"/>
                <a:cs typeface="Calibri"/>
                <a:sym typeface="Calibri"/>
              </a:rPr>
              <a:t>(&gt;20% of persons declared only the locality of residence but not the full address)</a:t>
            </a:r>
            <a:endParaRPr/>
          </a:p>
          <a:p>
            <a:pPr indent="-50800" lvl="0" marL="228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33660"/>
              </a:buClr>
              <a:buSzPts val="2800"/>
              <a:buFont typeface="Arial"/>
              <a:buNone/>
            </a:pPr>
            <a:r>
              <a:t/>
            </a:r>
            <a:endParaRPr b="1" i="0" sz="2800" u="none">
              <a:solidFill>
                <a:srgbClr val="13366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50800" lvl="0" marL="228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33660"/>
              </a:buClr>
              <a:buSzPts val="2800"/>
              <a:buFont typeface="Arial"/>
              <a:buNone/>
            </a:pPr>
            <a:r>
              <a:t/>
            </a:r>
            <a:endParaRPr b="1" i="0" sz="2800" u="none">
              <a:solidFill>
                <a:srgbClr val="13366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8" name="Google Shape;168;p21"/>
          <p:cNvSpPr txBox="1"/>
          <p:nvPr/>
        </p:nvSpPr>
        <p:spPr>
          <a:xfrm>
            <a:off x="6286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33660"/>
              </a:buClr>
              <a:buSzPts val="1200"/>
              <a:buFont typeface="Calibri"/>
              <a:buNone/>
            </a:pPr>
            <a:r>
              <a:rPr b="0" i="0" lang="en-US" sz="1200" u="none">
                <a:solidFill>
                  <a:srgbClr val="133660"/>
                </a:solidFill>
                <a:latin typeface="Calibri"/>
                <a:ea typeface="Calibri"/>
                <a:cs typeface="Calibri"/>
                <a:sym typeface="Calibri"/>
              </a:rPr>
              <a:t>21−24 August 2018</a:t>
            </a:r>
            <a:endParaRPr/>
          </a:p>
        </p:txBody>
      </p:sp>
      <p:sp>
        <p:nvSpPr>
          <p:cNvPr id="169" name="Google Shape;169;p21"/>
          <p:cNvSpPr txBox="1"/>
          <p:nvPr/>
        </p:nvSpPr>
        <p:spPr>
          <a:xfrm>
            <a:off x="64579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33660"/>
              </a:buClr>
              <a:buSzPts val="1200"/>
              <a:buFont typeface="Calibri"/>
              <a:buNone/>
            </a:pPr>
            <a:fld id="{00000000-1234-1234-1234-123412341234}" type="slidenum">
              <a:rPr b="0" i="0" lang="en-US" sz="1200" u="none">
                <a:solidFill>
                  <a:srgbClr val="133660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/>
          </a:p>
        </p:txBody>
      </p:sp>
      <p:sp>
        <p:nvSpPr>
          <p:cNvPr id="170" name="Google Shape;170;p21"/>
          <p:cNvSpPr txBox="1"/>
          <p:nvPr/>
        </p:nvSpPr>
        <p:spPr>
          <a:xfrm>
            <a:off x="2989262" y="6388100"/>
            <a:ext cx="446881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33660"/>
              </a:buClr>
              <a:buSzPts val="1200"/>
              <a:buFont typeface="Calibri"/>
              <a:buNone/>
            </a:pPr>
            <a:r>
              <a:rPr b="0" i="0" lang="en-US" sz="1200" u="none">
                <a:solidFill>
                  <a:srgbClr val="133660"/>
                </a:solidFill>
                <a:latin typeface="Calibri"/>
                <a:ea typeface="Calibri"/>
                <a:cs typeface="Calibri"/>
                <a:sym typeface="Calibri"/>
              </a:rPr>
              <a:t>BNU WORKSHOP 2018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 Them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